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sldIdLst>
    <p:sldId id="357" r:id="rId2"/>
    <p:sldId id="260" r:id="rId3"/>
    <p:sldId id="261" r:id="rId4"/>
    <p:sldId id="295" r:id="rId5"/>
    <p:sldId id="296" r:id="rId6"/>
    <p:sldId id="345" r:id="rId7"/>
    <p:sldId id="297" r:id="rId8"/>
    <p:sldId id="300" r:id="rId9"/>
    <p:sldId id="303" r:id="rId10"/>
    <p:sldId id="350" r:id="rId11"/>
    <p:sldId id="304" r:id="rId12"/>
    <p:sldId id="306" r:id="rId13"/>
    <p:sldId id="307" r:id="rId14"/>
    <p:sldId id="308" r:id="rId15"/>
    <p:sldId id="309" r:id="rId16"/>
    <p:sldId id="346" r:id="rId17"/>
    <p:sldId id="310" r:id="rId18"/>
    <p:sldId id="356" r:id="rId19"/>
    <p:sldId id="313" r:id="rId20"/>
    <p:sldId id="315" r:id="rId21"/>
    <p:sldId id="314" r:id="rId22"/>
    <p:sldId id="316" r:id="rId23"/>
    <p:sldId id="351" r:id="rId24"/>
    <p:sldId id="317" r:id="rId25"/>
    <p:sldId id="318" r:id="rId26"/>
    <p:sldId id="352" r:id="rId27"/>
    <p:sldId id="319" r:id="rId28"/>
    <p:sldId id="311" r:id="rId29"/>
    <p:sldId id="312" r:id="rId30"/>
    <p:sldId id="323" r:id="rId31"/>
    <p:sldId id="324" r:id="rId32"/>
    <p:sldId id="347" r:id="rId33"/>
    <p:sldId id="325" r:id="rId34"/>
    <p:sldId id="353" r:id="rId35"/>
    <p:sldId id="331" r:id="rId36"/>
    <p:sldId id="332" r:id="rId37"/>
    <p:sldId id="334" r:id="rId38"/>
    <p:sldId id="333" r:id="rId39"/>
    <p:sldId id="335" r:id="rId40"/>
    <p:sldId id="336" r:id="rId41"/>
    <p:sldId id="337" r:id="rId42"/>
    <p:sldId id="338" r:id="rId43"/>
    <p:sldId id="354" r:id="rId44"/>
    <p:sldId id="339" r:id="rId45"/>
    <p:sldId id="340" r:id="rId46"/>
    <p:sldId id="348" r:id="rId47"/>
    <p:sldId id="349" r:id="rId48"/>
    <p:sldId id="343" r:id="rId49"/>
    <p:sldId id="355" r:id="rId50"/>
    <p:sldId id="344" r:id="rId51"/>
    <p:sldId id="262" r:id="rId52"/>
    <p:sldId id="263"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F86"/>
    <a:srgbClr val="DB7531"/>
    <a:srgbClr val="EEEB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106" d="100"/>
          <a:sy n="106" d="100"/>
        </p:scale>
        <p:origin x="-11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E9E547-3C66-4E5D-9D07-0515EED2B913}" type="doc">
      <dgm:prSet loTypeId="urn:microsoft.com/office/officeart/2005/8/layout/default#39" loCatId="list" qsTypeId="urn:microsoft.com/office/officeart/2005/8/quickstyle/simple5" qsCatId="simple" csTypeId="urn:microsoft.com/office/officeart/2005/8/colors/accent4_3" csCatId="accent4" phldr="1"/>
      <dgm:spPr/>
      <dgm:t>
        <a:bodyPr/>
        <a:lstStyle/>
        <a:p>
          <a:endParaRPr lang="en-US"/>
        </a:p>
      </dgm:t>
    </dgm:pt>
    <dgm:pt modelId="{F9022B54-68C2-4973-9A00-460029290542}">
      <dgm:prSet phldrT="[Text]"/>
      <dgm:spPr/>
      <dgm:t>
        <a:bodyPr/>
        <a:lstStyle/>
        <a:p>
          <a:r>
            <a:rPr lang="en-US" dirty="0" smtClean="0"/>
            <a:t>Define the term, digital security risks, and briefly describe the types of cybercriminals</a:t>
          </a:r>
          <a:endParaRPr lang="en-US" dirty="0"/>
        </a:p>
      </dgm:t>
    </dgm:pt>
    <dgm:pt modelId="{0EBC0F7C-C083-479E-822C-AA3F278D062A}" type="parTrans" cxnId="{A36A33C9-5EC3-4472-82B9-956D1373C0B4}">
      <dgm:prSet/>
      <dgm:spPr/>
      <dgm:t>
        <a:bodyPr/>
        <a:lstStyle/>
        <a:p>
          <a:endParaRPr lang="en-US"/>
        </a:p>
      </dgm:t>
    </dgm:pt>
    <dgm:pt modelId="{AEC43A17-FDDC-4261-BB01-B6005B7A4552}" type="sibTrans" cxnId="{A36A33C9-5EC3-4472-82B9-956D1373C0B4}">
      <dgm:prSet/>
      <dgm:spPr/>
      <dgm:t>
        <a:bodyPr/>
        <a:lstStyle/>
        <a:p>
          <a:endParaRPr lang="en-US"/>
        </a:p>
      </dgm:t>
    </dgm:pt>
    <dgm:pt modelId="{3F29F98E-6E68-408E-A364-1DFF77488C25}">
      <dgm:prSet/>
      <dgm:spPr/>
      <dgm:t>
        <a:bodyPr/>
        <a:lstStyle/>
        <a:p>
          <a:r>
            <a:rPr lang="en-US" dirty="0" smtClean="0"/>
            <a:t>Discuss techniques to prevent unauthorized computer access and use</a:t>
          </a:r>
        </a:p>
      </dgm:t>
    </dgm:pt>
    <dgm:pt modelId="{FE323C6F-CB02-4804-B309-1A4559F8CE3B}" type="parTrans" cxnId="{1456D0FB-D42B-4D85-BA54-4E959137D478}">
      <dgm:prSet/>
      <dgm:spPr/>
      <dgm:t>
        <a:bodyPr/>
        <a:lstStyle/>
        <a:p>
          <a:endParaRPr lang="en-US"/>
        </a:p>
      </dgm:t>
    </dgm:pt>
    <dgm:pt modelId="{6435E6E2-D879-4380-9698-A85F01B03822}" type="sibTrans" cxnId="{1456D0FB-D42B-4D85-BA54-4E959137D478}">
      <dgm:prSet/>
      <dgm:spPr/>
      <dgm:t>
        <a:bodyPr/>
        <a:lstStyle/>
        <a:p>
          <a:endParaRPr lang="en-US"/>
        </a:p>
      </dgm:t>
    </dgm:pt>
    <dgm:pt modelId="{70DD0736-1409-431D-A9C5-90B681E23B60}">
      <dgm:prSet/>
      <dgm:spPr/>
      <dgm:t>
        <a:bodyPr/>
        <a:lstStyle/>
        <a:p>
          <a:r>
            <a:rPr lang="en-US" dirty="0" smtClean="0"/>
            <a:t>Explain the ways that software manufacturers protect against software piracy</a:t>
          </a:r>
        </a:p>
      </dgm:t>
    </dgm:pt>
    <dgm:pt modelId="{FFD0E4D4-DD71-4FEC-B8ED-9B9FF3C82D0B}" type="parTrans" cxnId="{144D0870-FE77-40DE-9B07-F787F23C15E7}">
      <dgm:prSet/>
      <dgm:spPr/>
      <dgm:t>
        <a:bodyPr/>
        <a:lstStyle/>
        <a:p>
          <a:endParaRPr lang="en-US"/>
        </a:p>
      </dgm:t>
    </dgm:pt>
    <dgm:pt modelId="{600FE38D-BADD-4F8C-BABA-7BB4B00857B5}" type="sibTrans" cxnId="{144D0870-FE77-40DE-9B07-F787F23C15E7}">
      <dgm:prSet/>
      <dgm:spPr/>
      <dgm:t>
        <a:bodyPr/>
        <a:lstStyle/>
        <a:p>
          <a:endParaRPr lang="en-US"/>
        </a:p>
      </dgm:t>
    </dgm:pt>
    <dgm:pt modelId="{A388F99D-FDF0-4B89-B3E8-D7682433D2E6}">
      <dgm:prSet/>
      <dgm:spPr/>
      <dgm:t>
        <a:bodyPr/>
        <a:lstStyle/>
        <a:p>
          <a:r>
            <a:rPr lang="en-US" dirty="0" smtClean="0"/>
            <a:t>Discuss how encryption, digital signatures, and digital certificates work</a:t>
          </a:r>
        </a:p>
      </dgm:t>
    </dgm:pt>
    <dgm:pt modelId="{6CC08DAC-61DB-4262-B863-47A826619C39}" type="parTrans" cxnId="{35764212-B3EC-4102-878B-F345FD091F0C}">
      <dgm:prSet/>
      <dgm:spPr/>
      <dgm:t>
        <a:bodyPr/>
        <a:lstStyle/>
        <a:p>
          <a:endParaRPr lang="en-US"/>
        </a:p>
      </dgm:t>
    </dgm:pt>
    <dgm:pt modelId="{124C61C0-E9B7-48E0-820E-61C9CF88A4C9}" type="sibTrans" cxnId="{35764212-B3EC-4102-878B-F345FD091F0C}">
      <dgm:prSet/>
      <dgm:spPr/>
      <dgm:t>
        <a:bodyPr/>
        <a:lstStyle/>
        <a:p>
          <a:endParaRPr lang="en-US"/>
        </a:p>
      </dgm:t>
    </dgm:pt>
    <dgm:pt modelId="{4F4FE104-8FA0-47F1-9676-0459D867AFB5}">
      <dgm:prSet phldrT="[Text]"/>
      <dgm:spPr/>
      <dgm:t>
        <a:bodyPr/>
        <a:lstStyle/>
        <a:p>
          <a:r>
            <a:rPr lang="en-US" dirty="0" smtClean="0"/>
            <a:t>Describe various types of Internet and network attacks, and explain ways to safeguard against these attacks</a:t>
          </a:r>
          <a:endParaRPr lang="en-US" dirty="0"/>
        </a:p>
      </dgm:t>
    </dgm:pt>
    <dgm:pt modelId="{1B75CF8C-3ED5-4425-BF9F-2EF477B40662}" type="parTrans" cxnId="{07D18E41-D741-4155-ACC8-0B92D45B681F}">
      <dgm:prSet/>
      <dgm:spPr/>
      <dgm:t>
        <a:bodyPr/>
        <a:lstStyle/>
        <a:p>
          <a:endParaRPr lang="en-US"/>
        </a:p>
      </dgm:t>
    </dgm:pt>
    <dgm:pt modelId="{6A2AD2C3-26A2-41AA-B600-3137333FC10A}" type="sibTrans" cxnId="{07D18E41-D741-4155-ACC8-0B92D45B681F}">
      <dgm:prSet/>
      <dgm:spPr/>
      <dgm:t>
        <a:bodyPr/>
        <a:lstStyle/>
        <a:p>
          <a:endParaRPr lang="en-US"/>
        </a:p>
      </dgm:t>
    </dgm:pt>
    <dgm:pt modelId="{46A1C575-DE29-4021-A28C-E1E7FA78085E}" type="pres">
      <dgm:prSet presAssocID="{3DE9E547-3C66-4E5D-9D07-0515EED2B913}" presName="diagram" presStyleCnt="0">
        <dgm:presLayoutVars>
          <dgm:dir/>
          <dgm:resizeHandles val="exact"/>
        </dgm:presLayoutVars>
      </dgm:prSet>
      <dgm:spPr/>
      <dgm:t>
        <a:bodyPr/>
        <a:lstStyle/>
        <a:p>
          <a:endParaRPr lang="en-US"/>
        </a:p>
      </dgm:t>
    </dgm:pt>
    <dgm:pt modelId="{E43CDCF3-D5B2-4556-A6FF-1FBA940E878F}" type="pres">
      <dgm:prSet presAssocID="{F9022B54-68C2-4973-9A00-460029290542}" presName="node" presStyleLbl="node1" presStyleIdx="0" presStyleCnt="5">
        <dgm:presLayoutVars>
          <dgm:bulletEnabled val="1"/>
        </dgm:presLayoutVars>
      </dgm:prSet>
      <dgm:spPr/>
      <dgm:t>
        <a:bodyPr/>
        <a:lstStyle/>
        <a:p>
          <a:endParaRPr lang="en-US"/>
        </a:p>
      </dgm:t>
    </dgm:pt>
    <dgm:pt modelId="{54066D3B-676A-41CA-98B3-C0905E22B6EF}" type="pres">
      <dgm:prSet presAssocID="{AEC43A17-FDDC-4261-BB01-B6005B7A4552}" presName="sibTrans" presStyleCnt="0"/>
      <dgm:spPr/>
    </dgm:pt>
    <dgm:pt modelId="{32ECF9A4-50B5-4F73-A08B-7945517350A7}" type="pres">
      <dgm:prSet presAssocID="{4F4FE104-8FA0-47F1-9676-0459D867AFB5}" presName="node" presStyleLbl="node1" presStyleIdx="1" presStyleCnt="5">
        <dgm:presLayoutVars>
          <dgm:bulletEnabled val="1"/>
        </dgm:presLayoutVars>
      </dgm:prSet>
      <dgm:spPr/>
      <dgm:t>
        <a:bodyPr/>
        <a:lstStyle/>
        <a:p>
          <a:endParaRPr lang="en-US"/>
        </a:p>
      </dgm:t>
    </dgm:pt>
    <dgm:pt modelId="{FB9D1954-63C7-4EBD-9258-05A11C4C720A}" type="pres">
      <dgm:prSet presAssocID="{6A2AD2C3-26A2-41AA-B600-3137333FC10A}" presName="sibTrans" presStyleCnt="0"/>
      <dgm:spPr/>
    </dgm:pt>
    <dgm:pt modelId="{CC3F71A1-400B-487C-BC25-5A3F69281977}" type="pres">
      <dgm:prSet presAssocID="{3F29F98E-6E68-408E-A364-1DFF77488C25}" presName="node" presStyleLbl="node1" presStyleIdx="2" presStyleCnt="5">
        <dgm:presLayoutVars>
          <dgm:bulletEnabled val="1"/>
        </dgm:presLayoutVars>
      </dgm:prSet>
      <dgm:spPr/>
      <dgm:t>
        <a:bodyPr/>
        <a:lstStyle/>
        <a:p>
          <a:endParaRPr lang="en-US"/>
        </a:p>
      </dgm:t>
    </dgm:pt>
    <dgm:pt modelId="{3D3DB5AE-C25B-4F13-BBFE-CAC75955C1B8}" type="pres">
      <dgm:prSet presAssocID="{6435E6E2-D879-4380-9698-A85F01B03822}" presName="sibTrans" presStyleCnt="0"/>
      <dgm:spPr/>
    </dgm:pt>
    <dgm:pt modelId="{2FA570C0-3E17-4A36-9E38-8E399F9D5FAE}" type="pres">
      <dgm:prSet presAssocID="{70DD0736-1409-431D-A9C5-90B681E23B60}" presName="node" presStyleLbl="node1" presStyleIdx="3" presStyleCnt="5">
        <dgm:presLayoutVars>
          <dgm:bulletEnabled val="1"/>
        </dgm:presLayoutVars>
      </dgm:prSet>
      <dgm:spPr/>
      <dgm:t>
        <a:bodyPr/>
        <a:lstStyle/>
        <a:p>
          <a:endParaRPr lang="en-US"/>
        </a:p>
      </dgm:t>
    </dgm:pt>
    <dgm:pt modelId="{B5CA2077-D6AA-4554-B113-4A795C5565CA}" type="pres">
      <dgm:prSet presAssocID="{600FE38D-BADD-4F8C-BABA-7BB4B00857B5}" presName="sibTrans" presStyleCnt="0"/>
      <dgm:spPr/>
    </dgm:pt>
    <dgm:pt modelId="{40517C36-8666-4293-AF03-01EF65CDA8CF}" type="pres">
      <dgm:prSet presAssocID="{A388F99D-FDF0-4B89-B3E8-D7682433D2E6}" presName="node" presStyleLbl="node1" presStyleIdx="4" presStyleCnt="5">
        <dgm:presLayoutVars>
          <dgm:bulletEnabled val="1"/>
        </dgm:presLayoutVars>
      </dgm:prSet>
      <dgm:spPr/>
      <dgm:t>
        <a:bodyPr/>
        <a:lstStyle/>
        <a:p>
          <a:endParaRPr lang="en-US"/>
        </a:p>
      </dgm:t>
    </dgm:pt>
  </dgm:ptLst>
  <dgm:cxnLst>
    <dgm:cxn modelId="{E13D2792-79CA-4C19-8503-E933C82CF9D2}" type="presOf" srcId="{3F29F98E-6E68-408E-A364-1DFF77488C25}" destId="{CC3F71A1-400B-487C-BC25-5A3F69281977}" srcOrd="0" destOrd="0" presId="urn:microsoft.com/office/officeart/2005/8/layout/default#39"/>
    <dgm:cxn modelId="{15344487-A58A-47DA-92F1-EDC77AC131E0}" type="presOf" srcId="{70DD0736-1409-431D-A9C5-90B681E23B60}" destId="{2FA570C0-3E17-4A36-9E38-8E399F9D5FAE}" srcOrd="0" destOrd="0" presId="urn:microsoft.com/office/officeart/2005/8/layout/default#39"/>
    <dgm:cxn modelId="{2CC70440-3A71-4376-A4BD-370117F3FFA2}" type="presOf" srcId="{A388F99D-FDF0-4B89-B3E8-D7682433D2E6}" destId="{40517C36-8666-4293-AF03-01EF65CDA8CF}" srcOrd="0" destOrd="0" presId="urn:microsoft.com/office/officeart/2005/8/layout/default#39"/>
    <dgm:cxn modelId="{3BC4C1CD-8535-43B9-8F34-0991A6F443D2}" type="presOf" srcId="{4F4FE104-8FA0-47F1-9676-0459D867AFB5}" destId="{32ECF9A4-50B5-4F73-A08B-7945517350A7}" srcOrd="0" destOrd="0" presId="urn:microsoft.com/office/officeart/2005/8/layout/default#39"/>
    <dgm:cxn modelId="{35764212-B3EC-4102-878B-F345FD091F0C}" srcId="{3DE9E547-3C66-4E5D-9D07-0515EED2B913}" destId="{A388F99D-FDF0-4B89-B3E8-D7682433D2E6}" srcOrd="4" destOrd="0" parTransId="{6CC08DAC-61DB-4262-B863-47A826619C39}" sibTransId="{124C61C0-E9B7-48E0-820E-61C9CF88A4C9}"/>
    <dgm:cxn modelId="{DB5CF76F-016D-4F32-AE1E-423FE30EF2F6}" type="presOf" srcId="{F9022B54-68C2-4973-9A00-460029290542}" destId="{E43CDCF3-D5B2-4556-A6FF-1FBA940E878F}" srcOrd="0" destOrd="0" presId="urn:microsoft.com/office/officeart/2005/8/layout/default#39"/>
    <dgm:cxn modelId="{144D0870-FE77-40DE-9B07-F787F23C15E7}" srcId="{3DE9E547-3C66-4E5D-9D07-0515EED2B913}" destId="{70DD0736-1409-431D-A9C5-90B681E23B60}" srcOrd="3" destOrd="0" parTransId="{FFD0E4D4-DD71-4FEC-B8ED-9B9FF3C82D0B}" sibTransId="{600FE38D-BADD-4F8C-BABA-7BB4B00857B5}"/>
    <dgm:cxn modelId="{1456D0FB-D42B-4D85-BA54-4E959137D478}" srcId="{3DE9E547-3C66-4E5D-9D07-0515EED2B913}" destId="{3F29F98E-6E68-408E-A364-1DFF77488C25}" srcOrd="2" destOrd="0" parTransId="{FE323C6F-CB02-4804-B309-1A4559F8CE3B}" sibTransId="{6435E6E2-D879-4380-9698-A85F01B03822}"/>
    <dgm:cxn modelId="{07D18E41-D741-4155-ACC8-0B92D45B681F}" srcId="{3DE9E547-3C66-4E5D-9D07-0515EED2B913}" destId="{4F4FE104-8FA0-47F1-9676-0459D867AFB5}" srcOrd="1" destOrd="0" parTransId="{1B75CF8C-3ED5-4425-BF9F-2EF477B40662}" sibTransId="{6A2AD2C3-26A2-41AA-B600-3137333FC10A}"/>
    <dgm:cxn modelId="{A36A33C9-5EC3-4472-82B9-956D1373C0B4}" srcId="{3DE9E547-3C66-4E5D-9D07-0515EED2B913}" destId="{F9022B54-68C2-4973-9A00-460029290542}" srcOrd="0" destOrd="0" parTransId="{0EBC0F7C-C083-479E-822C-AA3F278D062A}" sibTransId="{AEC43A17-FDDC-4261-BB01-B6005B7A4552}"/>
    <dgm:cxn modelId="{36C3BEF2-2DBA-42EB-9810-973BE445D0C7}" type="presOf" srcId="{3DE9E547-3C66-4E5D-9D07-0515EED2B913}" destId="{46A1C575-DE29-4021-A28C-E1E7FA78085E}" srcOrd="0" destOrd="0" presId="urn:microsoft.com/office/officeart/2005/8/layout/default#39"/>
    <dgm:cxn modelId="{C6831F33-A671-4D3A-9651-E6901DF4D6AC}" type="presParOf" srcId="{46A1C575-DE29-4021-A28C-E1E7FA78085E}" destId="{E43CDCF3-D5B2-4556-A6FF-1FBA940E878F}" srcOrd="0" destOrd="0" presId="urn:microsoft.com/office/officeart/2005/8/layout/default#39"/>
    <dgm:cxn modelId="{23A16BBC-1098-40CF-A0D5-9C900233786D}" type="presParOf" srcId="{46A1C575-DE29-4021-A28C-E1E7FA78085E}" destId="{54066D3B-676A-41CA-98B3-C0905E22B6EF}" srcOrd="1" destOrd="0" presId="urn:microsoft.com/office/officeart/2005/8/layout/default#39"/>
    <dgm:cxn modelId="{0BEE4A94-D899-489D-BA09-5830594FB2A5}" type="presParOf" srcId="{46A1C575-DE29-4021-A28C-E1E7FA78085E}" destId="{32ECF9A4-50B5-4F73-A08B-7945517350A7}" srcOrd="2" destOrd="0" presId="urn:microsoft.com/office/officeart/2005/8/layout/default#39"/>
    <dgm:cxn modelId="{57A11B63-DC85-4C71-930B-64355690EA01}" type="presParOf" srcId="{46A1C575-DE29-4021-A28C-E1E7FA78085E}" destId="{FB9D1954-63C7-4EBD-9258-05A11C4C720A}" srcOrd="3" destOrd="0" presId="urn:microsoft.com/office/officeart/2005/8/layout/default#39"/>
    <dgm:cxn modelId="{3F10B3E8-B793-419E-A091-A46E26BC9711}" type="presParOf" srcId="{46A1C575-DE29-4021-A28C-E1E7FA78085E}" destId="{CC3F71A1-400B-487C-BC25-5A3F69281977}" srcOrd="4" destOrd="0" presId="urn:microsoft.com/office/officeart/2005/8/layout/default#39"/>
    <dgm:cxn modelId="{DAEC0056-CCE9-4840-BA9A-1A867DE87ED9}" type="presParOf" srcId="{46A1C575-DE29-4021-A28C-E1E7FA78085E}" destId="{3D3DB5AE-C25B-4F13-BBFE-CAC75955C1B8}" srcOrd="5" destOrd="0" presId="urn:microsoft.com/office/officeart/2005/8/layout/default#39"/>
    <dgm:cxn modelId="{40DB6451-F7D2-4C21-B427-348DDB94C044}" type="presParOf" srcId="{46A1C575-DE29-4021-A28C-E1E7FA78085E}" destId="{2FA570C0-3E17-4A36-9E38-8E399F9D5FAE}" srcOrd="6" destOrd="0" presId="urn:microsoft.com/office/officeart/2005/8/layout/default#39"/>
    <dgm:cxn modelId="{5FCD5552-738C-4463-B630-63D3A7831953}" type="presParOf" srcId="{46A1C575-DE29-4021-A28C-E1E7FA78085E}" destId="{B5CA2077-D6AA-4554-B113-4A795C5565CA}" srcOrd="7" destOrd="0" presId="urn:microsoft.com/office/officeart/2005/8/layout/default#39"/>
    <dgm:cxn modelId="{A9091B3F-96EA-4298-9D0B-FD0DC5FC51E2}" type="presParOf" srcId="{46A1C575-DE29-4021-A28C-E1E7FA78085E}" destId="{40517C36-8666-4293-AF03-01EF65CDA8CF}" srcOrd="8" destOrd="0" presId="urn:microsoft.com/office/officeart/2005/8/layout/default#3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AB8C110-0D56-4A49-A47E-B569C2491E48}" type="doc">
      <dgm:prSet loTypeId="urn:microsoft.com/office/officeart/2005/8/layout/default#73" loCatId="list" qsTypeId="urn:microsoft.com/office/officeart/2005/8/quickstyle/simple4" qsCatId="simple" csTypeId="urn:microsoft.com/office/officeart/2005/8/colors/accent1_2" csCatId="accent1" phldr="1"/>
      <dgm:spPr/>
      <dgm:t>
        <a:bodyPr/>
        <a:lstStyle/>
        <a:p>
          <a:endParaRPr lang="en-US"/>
        </a:p>
      </dgm:t>
    </dgm:pt>
    <dgm:pt modelId="{FCEAC508-40DA-40F5-9472-1BE45A9F606A}">
      <dgm:prSet phldrT="[Text]"/>
      <dgm:spPr/>
      <dgm:t>
        <a:bodyPr/>
        <a:lstStyle/>
        <a:p>
          <a:r>
            <a:rPr lang="en-US" dirty="0" smtClean="0"/>
            <a:t>Allow for personalization</a:t>
          </a:r>
          <a:endParaRPr lang="en-US" dirty="0"/>
        </a:p>
      </dgm:t>
    </dgm:pt>
    <dgm:pt modelId="{5903B06A-F4AE-499A-B927-4B0F58BF6DC4}" type="parTrans" cxnId="{5C3A0CAB-416D-4835-AA81-8948851042EC}">
      <dgm:prSet/>
      <dgm:spPr/>
      <dgm:t>
        <a:bodyPr/>
        <a:lstStyle/>
        <a:p>
          <a:endParaRPr lang="en-US"/>
        </a:p>
      </dgm:t>
    </dgm:pt>
    <dgm:pt modelId="{53115A4D-7E8B-4756-BEA6-3EB6258C5027}" type="sibTrans" cxnId="{5C3A0CAB-416D-4835-AA81-8948851042EC}">
      <dgm:prSet/>
      <dgm:spPr/>
      <dgm:t>
        <a:bodyPr/>
        <a:lstStyle/>
        <a:p>
          <a:endParaRPr lang="en-US"/>
        </a:p>
      </dgm:t>
    </dgm:pt>
    <dgm:pt modelId="{755E1B00-33DA-4383-8E42-E89A9C4782B4}">
      <dgm:prSet phldrT="[Text]"/>
      <dgm:spPr/>
      <dgm:t>
        <a:bodyPr/>
        <a:lstStyle/>
        <a:p>
          <a:r>
            <a:rPr lang="en-US" dirty="0" smtClean="0"/>
            <a:t>Store user names and/or passwords</a:t>
          </a:r>
          <a:endParaRPr lang="en-US" dirty="0"/>
        </a:p>
      </dgm:t>
    </dgm:pt>
    <dgm:pt modelId="{AA5B9EF6-E5CE-47F7-8A00-2709C26A956D}" type="parTrans" cxnId="{AF10FFD1-403A-491A-9F09-FC4C23D757D4}">
      <dgm:prSet/>
      <dgm:spPr/>
      <dgm:t>
        <a:bodyPr/>
        <a:lstStyle/>
        <a:p>
          <a:endParaRPr lang="en-US"/>
        </a:p>
      </dgm:t>
    </dgm:pt>
    <dgm:pt modelId="{4CFC1759-36B4-4A26-98C4-1FC53605AA2A}" type="sibTrans" cxnId="{AF10FFD1-403A-491A-9F09-FC4C23D757D4}">
      <dgm:prSet/>
      <dgm:spPr/>
      <dgm:t>
        <a:bodyPr/>
        <a:lstStyle/>
        <a:p>
          <a:endParaRPr lang="en-US"/>
        </a:p>
      </dgm:t>
    </dgm:pt>
    <dgm:pt modelId="{2D23FCF3-DA31-4C64-95E0-46D8E43AA66F}">
      <dgm:prSet phldrT="[Text]"/>
      <dgm:spPr/>
      <dgm:t>
        <a:bodyPr/>
        <a:lstStyle/>
        <a:p>
          <a:r>
            <a:rPr lang="en-US" dirty="0" smtClean="0"/>
            <a:t>Assist with online shopping</a:t>
          </a:r>
          <a:endParaRPr lang="en-US" dirty="0"/>
        </a:p>
      </dgm:t>
    </dgm:pt>
    <dgm:pt modelId="{338E68E1-61F6-45CA-9390-7693A2927A50}" type="parTrans" cxnId="{AB89ABE3-232B-4AC9-BD3C-C5EB0BC2D0D6}">
      <dgm:prSet/>
      <dgm:spPr/>
      <dgm:t>
        <a:bodyPr/>
        <a:lstStyle/>
        <a:p>
          <a:endParaRPr lang="en-US"/>
        </a:p>
      </dgm:t>
    </dgm:pt>
    <dgm:pt modelId="{D5ACBB88-1480-42E9-A2E4-8CE12DFC74C2}" type="sibTrans" cxnId="{AB89ABE3-232B-4AC9-BD3C-C5EB0BC2D0D6}">
      <dgm:prSet/>
      <dgm:spPr/>
      <dgm:t>
        <a:bodyPr/>
        <a:lstStyle/>
        <a:p>
          <a:endParaRPr lang="en-US"/>
        </a:p>
      </dgm:t>
    </dgm:pt>
    <dgm:pt modelId="{14267D42-FA58-4C45-B23D-5BE98A53830A}">
      <dgm:prSet phldrT="[Text]"/>
      <dgm:spPr/>
      <dgm:t>
        <a:bodyPr/>
        <a:lstStyle/>
        <a:p>
          <a:r>
            <a:rPr lang="en-US" dirty="0" smtClean="0"/>
            <a:t>Track how often users visit a site</a:t>
          </a:r>
          <a:endParaRPr lang="en-US" dirty="0"/>
        </a:p>
      </dgm:t>
    </dgm:pt>
    <dgm:pt modelId="{FA9B3296-0CEC-4E09-AE92-4CEDC7F46B86}" type="parTrans" cxnId="{7CFF772E-037C-4C00-8EA3-44009AA6283E}">
      <dgm:prSet/>
      <dgm:spPr/>
      <dgm:t>
        <a:bodyPr/>
        <a:lstStyle/>
        <a:p>
          <a:endParaRPr lang="en-US"/>
        </a:p>
      </dgm:t>
    </dgm:pt>
    <dgm:pt modelId="{EBE39699-0018-4C15-8A9F-C3143772DB88}" type="sibTrans" cxnId="{7CFF772E-037C-4C00-8EA3-44009AA6283E}">
      <dgm:prSet/>
      <dgm:spPr/>
      <dgm:t>
        <a:bodyPr/>
        <a:lstStyle/>
        <a:p>
          <a:endParaRPr lang="en-US"/>
        </a:p>
      </dgm:t>
    </dgm:pt>
    <dgm:pt modelId="{482F9010-3F9B-4CC2-BB4D-DCFCD9946C1F}">
      <dgm:prSet phldrT="[Text]"/>
      <dgm:spPr/>
      <dgm:t>
        <a:bodyPr/>
        <a:lstStyle/>
        <a:p>
          <a:r>
            <a:rPr lang="en-US" dirty="0" smtClean="0"/>
            <a:t>Target advertisements</a:t>
          </a:r>
          <a:endParaRPr lang="en-US" dirty="0"/>
        </a:p>
      </dgm:t>
    </dgm:pt>
    <dgm:pt modelId="{74F69C5F-F21F-47E7-A26E-3487D9A8823E}" type="parTrans" cxnId="{4DB85C27-E54E-4AF1-88F6-4D7425660F39}">
      <dgm:prSet/>
      <dgm:spPr/>
      <dgm:t>
        <a:bodyPr/>
        <a:lstStyle/>
        <a:p>
          <a:endParaRPr lang="en-US"/>
        </a:p>
      </dgm:t>
    </dgm:pt>
    <dgm:pt modelId="{46EC7651-67B4-4B10-9BC8-07C67A3D7FB3}" type="sibTrans" cxnId="{4DB85C27-E54E-4AF1-88F6-4D7425660F39}">
      <dgm:prSet/>
      <dgm:spPr/>
      <dgm:t>
        <a:bodyPr/>
        <a:lstStyle/>
        <a:p>
          <a:endParaRPr lang="en-US"/>
        </a:p>
      </dgm:t>
    </dgm:pt>
    <dgm:pt modelId="{126B9B10-F9E6-46A2-AA01-D829E10B5138}" type="pres">
      <dgm:prSet presAssocID="{5AB8C110-0D56-4A49-A47E-B569C2491E48}" presName="diagram" presStyleCnt="0">
        <dgm:presLayoutVars>
          <dgm:dir/>
          <dgm:resizeHandles val="exact"/>
        </dgm:presLayoutVars>
      </dgm:prSet>
      <dgm:spPr/>
      <dgm:t>
        <a:bodyPr/>
        <a:lstStyle/>
        <a:p>
          <a:endParaRPr lang="en-US"/>
        </a:p>
      </dgm:t>
    </dgm:pt>
    <dgm:pt modelId="{80258CB9-E1BE-4737-A2DF-8BE18E8671CE}" type="pres">
      <dgm:prSet presAssocID="{FCEAC508-40DA-40F5-9472-1BE45A9F606A}" presName="node" presStyleLbl="node1" presStyleIdx="0" presStyleCnt="5">
        <dgm:presLayoutVars>
          <dgm:bulletEnabled val="1"/>
        </dgm:presLayoutVars>
      </dgm:prSet>
      <dgm:spPr/>
      <dgm:t>
        <a:bodyPr/>
        <a:lstStyle/>
        <a:p>
          <a:endParaRPr lang="en-US"/>
        </a:p>
      </dgm:t>
    </dgm:pt>
    <dgm:pt modelId="{52FFD1A1-FD8D-4B7D-A419-986F9EB711EF}" type="pres">
      <dgm:prSet presAssocID="{53115A4D-7E8B-4756-BEA6-3EB6258C5027}" presName="sibTrans" presStyleCnt="0"/>
      <dgm:spPr/>
      <dgm:t>
        <a:bodyPr/>
        <a:lstStyle/>
        <a:p>
          <a:endParaRPr lang="en-US"/>
        </a:p>
      </dgm:t>
    </dgm:pt>
    <dgm:pt modelId="{24391EE4-4327-4F0C-8F98-E28C395FC267}" type="pres">
      <dgm:prSet presAssocID="{755E1B00-33DA-4383-8E42-E89A9C4782B4}" presName="node" presStyleLbl="node1" presStyleIdx="1" presStyleCnt="5">
        <dgm:presLayoutVars>
          <dgm:bulletEnabled val="1"/>
        </dgm:presLayoutVars>
      </dgm:prSet>
      <dgm:spPr/>
      <dgm:t>
        <a:bodyPr/>
        <a:lstStyle/>
        <a:p>
          <a:endParaRPr lang="en-US"/>
        </a:p>
      </dgm:t>
    </dgm:pt>
    <dgm:pt modelId="{980B5990-BD43-4BEC-99C6-C157BD44DE35}" type="pres">
      <dgm:prSet presAssocID="{4CFC1759-36B4-4A26-98C4-1FC53605AA2A}" presName="sibTrans" presStyleCnt="0"/>
      <dgm:spPr/>
      <dgm:t>
        <a:bodyPr/>
        <a:lstStyle/>
        <a:p>
          <a:endParaRPr lang="en-US"/>
        </a:p>
      </dgm:t>
    </dgm:pt>
    <dgm:pt modelId="{96E88412-B6E7-4D25-9024-83C3E5675E26}" type="pres">
      <dgm:prSet presAssocID="{2D23FCF3-DA31-4C64-95E0-46D8E43AA66F}" presName="node" presStyleLbl="node1" presStyleIdx="2" presStyleCnt="5">
        <dgm:presLayoutVars>
          <dgm:bulletEnabled val="1"/>
        </dgm:presLayoutVars>
      </dgm:prSet>
      <dgm:spPr/>
      <dgm:t>
        <a:bodyPr/>
        <a:lstStyle/>
        <a:p>
          <a:endParaRPr lang="en-US"/>
        </a:p>
      </dgm:t>
    </dgm:pt>
    <dgm:pt modelId="{2291F352-7DF4-47AD-BD88-BE1DF5021D1E}" type="pres">
      <dgm:prSet presAssocID="{D5ACBB88-1480-42E9-A2E4-8CE12DFC74C2}" presName="sibTrans" presStyleCnt="0"/>
      <dgm:spPr/>
      <dgm:t>
        <a:bodyPr/>
        <a:lstStyle/>
        <a:p>
          <a:endParaRPr lang="en-US"/>
        </a:p>
      </dgm:t>
    </dgm:pt>
    <dgm:pt modelId="{10DFA974-E3E9-4523-8CED-74FBF7D31C53}" type="pres">
      <dgm:prSet presAssocID="{14267D42-FA58-4C45-B23D-5BE98A53830A}" presName="node" presStyleLbl="node1" presStyleIdx="3" presStyleCnt="5">
        <dgm:presLayoutVars>
          <dgm:bulletEnabled val="1"/>
        </dgm:presLayoutVars>
      </dgm:prSet>
      <dgm:spPr/>
      <dgm:t>
        <a:bodyPr/>
        <a:lstStyle/>
        <a:p>
          <a:endParaRPr lang="en-US"/>
        </a:p>
      </dgm:t>
    </dgm:pt>
    <dgm:pt modelId="{7AFC2B8D-2CE0-4C41-A50A-2D4CC1B03E20}" type="pres">
      <dgm:prSet presAssocID="{EBE39699-0018-4C15-8A9F-C3143772DB88}" presName="sibTrans" presStyleCnt="0"/>
      <dgm:spPr/>
      <dgm:t>
        <a:bodyPr/>
        <a:lstStyle/>
        <a:p>
          <a:endParaRPr lang="en-US"/>
        </a:p>
      </dgm:t>
    </dgm:pt>
    <dgm:pt modelId="{C01F3BD1-F660-4AF1-809E-8EE4D6F8BECB}" type="pres">
      <dgm:prSet presAssocID="{482F9010-3F9B-4CC2-BB4D-DCFCD9946C1F}" presName="node" presStyleLbl="node1" presStyleIdx="4" presStyleCnt="5">
        <dgm:presLayoutVars>
          <dgm:bulletEnabled val="1"/>
        </dgm:presLayoutVars>
      </dgm:prSet>
      <dgm:spPr/>
      <dgm:t>
        <a:bodyPr/>
        <a:lstStyle/>
        <a:p>
          <a:endParaRPr lang="en-US"/>
        </a:p>
      </dgm:t>
    </dgm:pt>
  </dgm:ptLst>
  <dgm:cxnLst>
    <dgm:cxn modelId="{761698AB-2AFB-471C-AE88-57A4B0B7F33E}" type="presOf" srcId="{14267D42-FA58-4C45-B23D-5BE98A53830A}" destId="{10DFA974-E3E9-4523-8CED-74FBF7D31C53}" srcOrd="0" destOrd="0" presId="urn:microsoft.com/office/officeart/2005/8/layout/default#73"/>
    <dgm:cxn modelId="{111F6687-1F5F-4BB3-9C4C-DC062B0DC421}" type="presOf" srcId="{5AB8C110-0D56-4A49-A47E-B569C2491E48}" destId="{126B9B10-F9E6-46A2-AA01-D829E10B5138}" srcOrd="0" destOrd="0" presId="urn:microsoft.com/office/officeart/2005/8/layout/default#73"/>
    <dgm:cxn modelId="{7CFF772E-037C-4C00-8EA3-44009AA6283E}" srcId="{5AB8C110-0D56-4A49-A47E-B569C2491E48}" destId="{14267D42-FA58-4C45-B23D-5BE98A53830A}" srcOrd="3" destOrd="0" parTransId="{FA9B3296-0CEC-4E09-AE92-4CEDC7F46B86}" sibTransId="{EBE39699-0018-4C15-8A9F-C3143772DB88}"/>
    <dgm:cxn modelId="{049E112C-24EA-4C29-BD05-DB705658D912}" type="presOf" srcId="{FCEAC508-40DA-40F5-9472-1BE45A9F606A}" destId="{80258CB9-E1BE-4737-A2DF-8BE18E8671CE}" srcOrd="0" destOrd="0" presId="urn:microsoft.com/office/officeart/2005/8/layout/default#73"/>
    <dgm:cxn modelId="{AB89ABE3-232B-4AC9-BD3C-C5EB0BC2D0D6}" srcId="{5AB8C110-0D56-4A49-A47E-B569C2491E48}" destId="{2D23FCF3-DA31-4C64-95E0-46D8E43AA66F}" srcOrd="2" destOrd="0" parTransId="{338E68E1-61F6-45CA-9390-7693A2927A50}" sibTransId="{D5ACBB88-1480-42E9-A2E4-8CE12DFC74C2}"/>
    <dgm:cxn modelId="{735D3F83-C7E4-4991-8636-A52B00984F5E}" type="presOf" srcId="{2D23FCF3-DA31-4C64-95E0-46D8E43AA66F}" destId="{96E88412-B6E7-4D25-9024-83C3E5675E26}" srcOrd="0" destOrd="0" presId="urn:microsoft.com/office/officeart/2005/8/layout/default#73"/>
    <dgm:cxn modelId="{4DB85C27-E54E-4AF1-88F6-4D7425660F39}" srcId="{5AB8C110-0D56-4A49-A47E-B569C2491E48}" destId="{482F9010-3F9B-4CC2-BB4D-DCFCD9946C1F}" srcOrd="4" destOrd="0" parTransId="{74F69C5F-F21F-47E7-A26E-3487D9A8823E}" sibTransId="{46EC7651-67B4-4B10-9BC8-07C67A3D7FB3}"/>
    <dgm:cxn modelId="{9FE44500-6756-4EC7-85F2-F6DE1686D3CC}" type="presOf" srcId="{482F9010-3F9B-4CC2-BB4D-DCFCD9946C1F}" destId="{C01F3BD1-F660-4AF1-809E-8EE4D6F8BECB}" srcOrd="0" destOrd="0" presId="urn:microsoft.com/office/officeart/2005/8/layout/default#73"/>
    <dgm:cxn modelId="{10D04A19-03EC-40B9-8D68-F54433203027}" type="presOf" srcId="{755E1B00-33DA-4383-8E42-E89A9C4782B4}" destId="{24391EE4-4327-4F0C-8F98-E28C395FC267}" srcOrd="0" destOrd="0" presId="urn:microsoft.com/office/officeart/2005/8/layout/default#73"/>
    <dgm:cxn modelId="{5C3A0CAB-416D-4835-AA81-8948851042EC}" srcId="{5AB8C110-0D56-4A49-A47E-B569C2491E48}" destId="{FCEAC508-40DA-40F5-9472-1BE45A9F606A}" srcOrd="0" destOrd="0" parTransId="{5903B06A-F4AE-499A-B927-4B0F58BF6DC4}" sibTransId="{53115A4D-7E8B-4756-BEA6-3EB6258C5027}"/>
    <dgm:cxn modelId="{AF10FFD1-403A-491A-9F09-FC4C23D757D4}" srcId="{5AB8C110-0D56-4A49-A47E-B569C2491E48}" destId="{755E1B00-33DA-4383-8E42-E89A9C4782B4}" srcOrd="1" destOrd="0" parTransId="{AA5B9EF6-E5CE-47F7-8A00-2709C26A956D}" sibTransId="{4CFC1759-36B4-4A26-98C4-1FC53605AA2A}"/>
    <dgm:cxn modelId="{AFF6F552-4CB9-4028-8D63-B7A9D276B6DE}" type="presParOf" srcId="{126B9B10-F9E6-46A2-AA01-D829E10B5138}" destId="{80258CB9-E1BE-4737-A2DF-8BE18E8671CE}" srcOrd="0" destOrd="0" presId="urn:microsoft.com/office/officeart/2005/8/layout/default#73"/>
    <dgm:cxn modelId="{D69DAF34-873C-4F60-A48D-93F58E62EBC7}" type="presParOf" srcId="{126B9B10-F9E6-46A2-AA01-D829E10B5138}" destId="{52FFD1A1-FD8D-4B7D-A419-986F9EB711EF}" srcOrd="1" destOrd="0" presId="urn:microsoft.com/office/officeart/2005/8/layout/default#73"/>
    <dgm:cxn modelId="{5584A6BD-33C0-4328-8C97-8AAC8F1E6C74}" type="presParOf" srcId="{126B9B10-F9E6-46A2-AA01-D829E10B5138}" destId="{24391EE4-4327-4F0C-8F98-E28C395FC267}" srcOrd="2" destOrd="0" presId="urn:microsoft.com/office/officeart/2005/8/layout/default#73"/>
    <dgm:cxn modelId="{BDDC92B2-CD00-4C39-B268-1920F0B14593}" type="presParOf" srcId="{126B9B10-F9E6-46A2-AA01-D829E10B5138}" destId="{980B5990-BD43-4BEC-99C6-C157BD44DE35}" srcOrd="3" destOrd="0" presId="urn:microsoft.com/office/officeart/2005/8/layout/default#73"/>
    <dgm:cxn modelId="{EC5E350C-B977-4843-823A-03291B2EB384}" type="presParOf" srcId="{126B9B10-F9E6-46A2-AA01-D829E10B5138}" destId="{96E88412-B6E7-4D25-9024-83C3E5675E26}" srcOrd="4" destOrd="0" presId="urn:microsoft.com/office/officeart/2005/8/layout/default#73"/>
    <dgm:cxn modelId="{6E6A68AC-956D-4BEA-9050-3E643D360709}" type="presParOf" srcId="{126B9B10-F9E6-46A2-AA01-D829E10B5138}" destId="{2291F352-7DF4-47AD-BD88-BE1DF5021D1E}" srcOrd="5" destOrd="0" presId="urn:microsoft.com/office/officeart/2005/8/layout/default#73"/>
    <dgm:cxn modelId="{C2AD5B0D-108D-4C5D-B081-287261FC75C9}" type="presParOf" srcId="{126B9B10-F9E6-46A2-AA01-D829E10B5138}" destId="{10DFA974-E3E9-4523-8CED-74FBF7D31C53}" srcOrd="6" destOrd="0" presId="urn:microsoft.com/office/officeart/2005/8/layout/default#73"/>
    <dgm:cxn modelId="{E661A60D-447B-4DD4-825B-5BC1DB182CF2}" type="presParOf" srcId="{126B9B10-F9E6-46A2-AA01-D829E10B5138}" destId="{7AFC2B8D-2CE0-4C41-A50A-2D4CC1B03E20}" srcOrd="7" destOrd="0" presId="urn:microsoft.com/office/officeart/2005/8/layout/default#73"/>
    <dgm:cxn modelId="{BBC86C06-418F-49A3-863E-0C0AD4D697DC}" type="presParOf" srcId="{126B9B10-F9E6-46A2-AA01-D829E10B5138}" destId="{C01F3BD1-F660-4AF1-809E-8EE4D6F8BECB}" srcOrd="8" destOrd="0" presId="urn:microsoft.com/office/officeart/2005/8/layout/default#7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7ADBDE3-D82C-49A8-A787-BE5BA4D49DA0}" type="doc">
      <dgm:prSet loTypeId="urn:microsoft.com/office/officeart/2005/8/layout/vList2" loCatId="list" qsTypeId="urn:microsoft.com/office/officeart/2005/8/quickstyle/simple3" qsCatId="simple" csTypeId="urn:microsoft.com/office/officeart/2005/8/colors/accent1_1" csCatId="accent1" phldr="1"/>
      <dgm:spPr/>
      <dgm:t>
        <a:bodyPr/>
        <a:lstStyle/>
        <a:p>
          <a:endParaRPr lang="en-US"/>
        </a:p>
      </dgm:t>
    </dgm:pt>
    <dgm:pt modelId="{A6DA31B8-A182-4DC2-9CDE-7823C358F756}">
      <dgm:prSet phldrT="[Text]"/>
      <dgm:spPr/>
      <dgm:t>
        <a:bodyPr/>
        <a:lstStyle/>
        <a:p>
          <a:r>
            <a:rPr lang="en-US" b="1" dirty="0" smtClean="0">
              <a:solidFill>
                <a:srgbClr val="005F86"/>
              </a:solidFill>
            </a:rPr>
            <a:t>Employee monitoring </a:t>
          </a:r>
          <a:r>
            <a:rPr lang="en-US" b="0" dirty="0" smtClean="0"/>
            <a:t>involves the use of computers, mobile devices, or cameras to observe, record, and review an employee’s use of a technology, including communications such as email messages, keyboard activity (used to measure productivity), and websites visited</a:t>
          </a:r>
          <a:endParaRPr lang="en-US" b="0" dirty="0"/>
        </a:p>
      </dgm:t>
    </dgm:pt>
    <dgm:pt modelId="{BAE91D22-FF71-4BAA-859C-31FA21F433F6}" type="parTrans" cxnId="{6AF9A955-9041-49E0-9BA3-BBFCD6BC76F0}">
      <dgm:prSet/>
      <dgm:spPr/>
      <dgm:t>
        <a:bodyPr/>
        <a:lstStyle/>
        <a:p>
          <a:endParaRPr lang="en-US"/>
        </a:p>
      </dgm:t>
    </dgm:pt>
    <dgm:pt modelId="{D29CD465-52BA-4879-99FA-F58D1F5A3E66}" type="sibTrans" cxnId="{6AF9A955-9041-49E0-9BA3-BBFCD6BC76F0}">
      <dgm:prSet/>
      <dgm:spPr/>
      <dgm:t>
        <a:bodyPr/>
        <a:lstStyle/>
        <a:p>
          <a:endParaRPr lang="en-US"/>
        </a:p>
      </dgm:t>
    </dgm:pt>
    <dgm:pt modelId="{E70F07ED-482B-46B7-A803-FF9F7E401575}">
      <dgm:prSet phldrT="[Text]"/>
      <dgm:spPr/>
      <dgm:t>
        <a:bodyPr/>
        <a:lstStyle/>
        <a:p>
          <a:r>
            <a:rPr lang="en-US" b="0" dirty="0" smtClean="0"/>
            <a:t>Many programs exist that easily allow employers to monitor employees. Further, it is legal for employers to use these programs</a:t>
          </a:r>
          <a:endParaRPr lang="en-US" b="0" dirty="0"/>
        </a:p>
      </dgm:t>
    </dgm:pt>
    <dgm:pt modelId="{D9D7D0DB-54C8-4D4B-A41B-30DCB50B6136}" type="parTrans" cxnId="{5171161A-57BA-432C-9AD5-CF66F162BCCB}">
      <dgm:prSet/>
      <dgm:spPr/>
      <dgm:t>
        <a:bodyPr/>
        <a:lstStyle/>
        <a:p>
          <a:endParaRPr lang="en-US"/>
        </a:p>
      </dgm:t>
    </dgm:pt>
    <dgm:pt modelId="{47ABEA54-91AF-4F54-A547-681DBC1417F4}" type="sibTrans" cxnId="{5171161A-57BA-432C-9AD5-CF66F162BCCB}">
      <dgm:prSet/>
      <dgm:spPr/>
      <dgm:t>
        <a:bodyPr/>
        <a:lstStyle/>
        <a:p>
          <a:endParaRPr lang="en-US"/>
        </a:p>
      </dgm:t>
    </dgm:pt>
    <dgm:pt modelId="{5A4AEFEE-D102-49E2-BF3E-B28E2B1EEF6B}" type="pres">
      <dgm:prSet presAssocID="{97ADBDE3-D82C-49A8-A787-BE5BA4D49DA0}" presName="linear" presStyleCnt="0">
        <dgm:presLayoutVars>
          <dgm:animLvl val="lvl"/>
          <dgm:resizeHandles val="exact"/>
        </dgm:presLayoutVars>
      </dgm:prSet>
      <dgm:spPr/>
      <dgm:t>
        <a:bodyPr/>
        <a:lstStyle/>
        <a:p>
          <a:endParaRPr lang="en-US"/>
        </a:p>
      </dgm:t>
    </dgm:pt>
    <dgm:pt modelId="{4EBD74FF-4B72-400C-81C0-036D9931878B}" type="pres">
      <dgm:prSet presAssocID="{A6DA31B8-A182-4DC2-9CDE-7823C358F756}" presName="parentText" presStyleLbl="node1" presStyleIdx="0" presStyleCnt="2">
        <dgm:presLayoutVars>
          <dgm:chMax val="0"/>
          <dgm:bulletEnabled val="1"/>
        </dgm:presLayoutVars>
      </dgm:prSet>
      <dgm:spPr/>
      <dgm:t>
        <a:bodyPr/>
        <a:lstStyle/>
        <a:p>
          <a:endParaRPr lang="en-US"/>
        </a:p>
      </dgm:t>
    </dgm:pt>
    <dgm:pt modelId="{ACE84B01-EDD2-4CE9-885E-08DEB937E479}" type="pres">
      <dgm:prSet presAssocID="{D29CD465-52BA-4879-99FA-F58D1F5A3E66}" presName="spacer" presStyleCnt="0"/>
      <dgm:spPr/>
      <dgm:t>
        <a:bodyPr/>
        <a:lstStyle/>
        <a:p>
          <a:endParaRPr lang="en-US"/>
        </a:p>
      </dgm:t>
    </dgm:pt>
    <dgm:pt modelId="{191C318A-EAD3-45B8-9A83-DCD48BBB8406}" type="pres">
      <dgm:prSet presAssocID="{E70F07ED-482B-46B7-A803-FF9F7E401575}" presName="parentText" presStyleLbl="node1" presStyleIdx="1" presStyleCnt="2">
        <dgm:presLayoutVars>
          <dgm:chMax val="0"/>
          <dgm:bulletEnabled val="1"/>
        </dgm:presLayoutVars>
      </dgm:prSet>
      <dgm:spPr/>
      <dgm:t>
        <a:bodyPr/>
        <a:lstStyle/>
        <a:p>
          <a:endParaRPr lang="en-US"/>
        </a:p>
      </dgm:t>
    </dgm:pt>
  </dgm:ptLst>
  <dgm:cxnLst>
    <dgm:cxn modelId="{6AF9A955-9041-49E0-9BA3-BBFCD6BC76F0}" srcId="{97ADBDE3-D82C-49A8-A787-BE5BA4D49DA0}" destId="{A6DA31B8-A182-4DC2-9CDE-7823C358F756}" srcOrd="0" destOrd="0" parTransId="{BAE91D22-FF71-4BAA-859C-31FA21F433F6}" sibTransId="{D29CD465-52BA-4879-99FA-F58D1F5A3E66}"/>
    <dgm:cxn modelId="{5171161A-57BA-432C-9AD5-CF66F162BCCB}" srcId="{97ADBDE3-D82C-49A8-A787-BE5BA4D49DA0}" destId="{E70F07ED-482B-46B7-A803-FF9F7E401575}" srcOrd="1" destOrd="0" parTransId="{D9D7D0DB-54C8-4D4B-A41B-30DCB50B6136}" sibTransId="{47ABEA54-91AF-4F54-A547-681DBC1417F4}"/>
    <dgm:cxn modelId="{EF85657A-67F2-42B6-AA81-8AD3378D33EF}" type="presOf" srcId="{A6DA31B8-A182-4DC2-9CDE-7823C358F756}" destId="{4EBD74FF-4B72-400C-81C0-036D9931878B}" srcOrd="0" destOrd="0" presId="urn:microsoft.com/office/officeart/2005/8/layout/vList2"/>
    <dgm:cxn modelId="{5ED4413A-9B7D-42D0-8933-B0DD8B4C91DF}" type="presOf" srcId="{97ADBDE3-D82C-49A8-A787-BE5BA4D49DA0}" destId="{5A4AEFEE-D102-49E2-BF3E-B28E2B1EEF6B}" srcOrd="0" destOrd="0" presId="urn:microsoft.com/office/officeart/2005/8/layout/vList2"/>
    <dgm:cxn modelId="{E975E72A-7EE7-4489-81F8-92ADF3B533F8}" type="presOf" srcId="{E70F07ED-482B-46B7-A803-FF9F7E401575}" destId="{191C318A-EAD3-45B8-9A83-DCD48BBB8406}" srcOrd="0" destOrd="0" presId="urn:microsoft.com/office/officeart/2005/8/layout/vList2"/>
    <dgm:cxn modelId="{F9E4C710-B383-4301-B4DC-06E8FF426314}" type="presParOf" srcId="{5A4AEFEE-D102-49E2-BF3E-B28E2B1EEF6B}" destId="{4EBD74FF-4B72-400C-81C0-036D9931878B}" srcOrd="0" destOrd="0" presId="urn:microsoft.com/office/officeart/2005/8/layout/vList2"/>
    <dgm:cxn modelId="{1817D634-311C-4F8C-AEED-396D8A523E90}" type="presParOf" srcId="{5A4AEFEE-D102-49E2-BF3E-B28E2B1EEF6B}" destId="{ACE84B01-EDD2-4CE9-885E-08DEB937E479}" srcOrd="1" destOrd="0" presId="urn:microsoft.com/office/officeart/2005/8/layout/vList2"/>
    <dgm:cxn modelId="{64CBCAAA-DC36-4059-9650-1C5E8B680BA4}" type="presParOf" srcId="{5A4AEFEE-D102-49E2-BF3E-B28E2B1EEF6B}" destId="{191C318A-EAD3-45B8-9A83-DCD48BBB840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F85102C-52AA-4C9D-8775-2FF712ADBFCB}" type="doc">
      <dgm:prSet loTypeId="urn:microsoft.com/office/officeart/2005/8/layout/default#74" loCatId="list" qsTypeId="urn:microsoft.com/office/officeart/2005/8/quickstyle/simple5" qsCatId="simple" csTypeId="urn:microsoft.com/office/officeart/2005/8/colors/accent4_3" csCatId="accent4" phldr="1"/>
      <dgm:spPr/>
      <dgm:t>
        <a:bodyPr/>
        <a:lstStyle/>
        <a:p>
          <a:endParaRPr lang="en-US"/>
        </a:p>
      </dgm:t>
    </dgm:pt>
    <dgm:pt modelId="{4BE61A80-F514-4E80-B78E-1A2FBAB1DD95}">
      <dgm:prSet/>
      <dgm:spPr/>
      <dgm:t>
        <a:bodyPr/>
        <a:lstStyle/>
        <a:p>
          <a:r>
            <a:rPr lang="en-US" dirty="0" smtClean="0"/>
            <a:t>Variety of digital security risks</a:t>
          </a:r>
          <a:endParaRPr lang="en-US" dirty="0"/>
        </a:p>
      </dgm:t>
    </dgm:pt>
    <dgm:pt modelId="{C03EAD1D-891A-4A33-B670-78A09894B497}" type="parTrans" cxnId="{D19A9A1D-8F9E-49BD-A27D-5CCFF51CF7C4}">
      <dgm:prSet/>
      <dgm:spPr/>
      <dgm:t>
        <a:bodyPr/>
        <a:lstStyle/>
        <a:p>
          <a:endParaRPr lang="en-US"/>
        </a:p>
      </dgm:t>
    </dgm:pt>
    <dgm:pt modelId="{67E33806-C16A-4992-B4F4-2D6B8D7A3ED2}" type="sibTrans" cxnId="{D19A9A1D-8F9E-49BD-A27D-5CCFF51CF7C4}">
      <dgm:prSet/>
      <dgm:spPr/>
      <dgm:t>
        <a:bodyPr/>
        <a:lstStyle/>
        <a:p>
          <a:endParaRPr lang="en-US"/>
        </a:p>
      </dgm:t>
    </dgm:pt>
    <dgm:pt modelId="{349EDAF1-08A6-4084-9C7D-53D8C9F35368}">
      <dgm:prSet/>
      <dgm:spPr/>
      <dgm:t>
        <a:bodyPr/>
        <a:lstStyle/>
        <a:p>
          <a:r>
            <a:rPr lang="en-US" dirty="0" smtClean="0"/>
            <a:t>Cybercrime and cybercriminals</a:t>
          </a:r>
          <a:endParaRPr lang="en-US" dirty="0"/>
        </a:p>
      </dgm:t>
    </dgm:pt>
    <dgm:pt modelId="{3A44D01C-6B0D-4450-A5F8-E302860075FB}" type="parTrans" cxnId="{91F9F868-88CB-4090-A053-90263F0E8019}">
      <dgm:prSet/>
      <dgm:spPr/>
      <dgm:t>
        <a:bodyPr/>
        <a:lstStyle/>
        <a:p>
          <a:endParaRPr lang="en-US"/>
        </a:p>
      </dgm:t>
    </dgm:pt>
    <dgm:pt modelId="{BFE041AD-90C0-4049-BEB9-156D71D3CA63}" type="sibTrans" cxnId="{91F9F868-88CB-4090-A053-90263F0E8019}">
      <dgm:prSet/>
      <dgm:spPr/>
      <dgm:t>
        <a:bodyPr/>
        <a:lstStyle/>
        <a:p>
          <a:endParaRPr lang="en-US"/>
        </a:p>
      </dgm:t>
    </dgm:pt>
    <dgm:pt modelId="{15CFC3B3-75DC-40F9-AA69-B5FD3CD97D65}">
      <dgm:prSet/>
      <dgm:spPr/>
      <dgm:t>
        <a:bodyPr/>
        <a:lstStyle/>
        <a:p>
          <a:r>
            <a:rPr lang="en-US" dirty="0" smtClean="0"/>
            <a:t>Risks and safeguards associated with Internet and network attacks, unauthorized access and use, software theft, information theft, and hardware theft, vandalism, and failure</a:t>
          </a:r>
          <a:endParaRPr lang="en-US" dirty="0"/>
        </a:p>
      </dgm:t>
    </dgm:pt>
    <dgm:pt modelId="{983E3E62-9223-43C7-915B-29594CCAD902}" type="parTrans" cxnId="{650A8E46-2889-4283-9580-8030A4D5EE85}">
      <dgm:prSet/>
      <dgm:spPr/>
      <dgm:t>
        <a:bodyPr/>
        <a:lstStyle/>
        <a:p>
          <a:endParaRPr lang="en-US"/>
        </a:p>
      </dgm:t>
    </dgm:pt>
    <dgm:pt modelId="{73E8689F-26CB-4044-9A28-DC6B236ED84C}" type="sibTrans" cxnId="{650A8E46-2889-4283-9580-8030A4D5EE85}">
      <dgm:prSet/>
      <dgm:spPr/>
      <dgm:t>
        <a:bodyPr/>
        <a:lstStyle/>
        <a:p>
          <a:endParaRPr lang="en-US"/>
        </a:p>
      </dgm:t>
    </dgm:pt>
    <dgm:pt modelId="{80A105D3-BD78-47D7-B4F1-C6B8038B4B5B}">
      <dgm:prSet/>
      <dgm:spPr/>
      <dgm:t>
        <a:bodyPr/>
        <a:lstStyle/>
        <a:p>
          <a:r>
            <a:rPr lang="en-US" dirty="0" smtClean="0"/>
            <a:t>Various backup strategies and methods of securing wireless communications</a:t>
          </a:r>
          <a:endParaRPr lang="en-US" dirty="0"/>
        </a:p>
      </dgm:t>
    </dgm:pt>
    <dgm:pt modelId="{93CB8987-1A75-4943-8413-88BBFD9AB463}" type="parTrans" cxnId="{06AF3FCE-BB5D-4C35-9CE8-75D13003D92F}">
      <dgm:prSet/>
      <dgm:spPr/>
      <dgm:t>
        <a:bodyPr/>
        <a:lstStyle/>
        <a:p>
          <a:endParaRPr lang="en-US"/>
        </a:p>
      </dgm:t>
    </dgm:pt>
    <dgm:pt modelId="{AF305095-2860-4F17-B026-8C12DCB0551F}" type="sibTrans" cxnId="{06AF3FCE-BB5D-4C35-9CE8-75D13003D92F}">
      <dgm:prSet/>
      <dgm:spPr/>
      <dgm:t>
        <a:bodyPr/>
        <a:lstStyle/>
        <a:p>
          <a:endParaRPr lang="en-US"/>
        </a:p>
      </dgm:t>
    </dgm:pt>
    <dgm:pt modelId="{89C1AD9F-2640-4F51-B35D-B4784363C5F3}">
      <dgm:prSet/>
      <dgm:spPr/>
      <dgm:t>
        <a:bodyPr/>
        <a:lstStyle/>
        <a:p>
          <a:r>
            <a:rPr lang="en-US" dirty="0" smtClean="0"/>
            <a:t>Ethical issues in society and various ways to protect the privacy of personal information</a:t>
          </a:r>
          <a:endParaRPr lang="en-US" dirty="0"/>
        </a:p>
      </dgm:t>
    </dgm:pt>
    <dgm:pt modelId="{34ECBF05-E7DB-4C87-9530-86AC9FA5B439}" type="parTrans" cxnId="{CE8BC086-F837-4711-96FC-74799912B2B1}">
      <dgm:prSet/>
      <dgm:spPr/>
      <dgm:t>
        <a:bodyPr/>
        <a:lstStyle/>
        <a:p>
          <a:endParaRPr lang="en-US"/>
        </a:p>
      </dgm:t>
    </dgm:pt>
    <dgm:pt modelId="{12770F3F-1D89-4E72-B75D-A64C7EFCE901}" type="sibTrans" cxnId="{CE8BC086-F837-4711-96FC-74799912B2B1}">
      <dgm:prSet/>
      <dgm:spPr/>
      <dgm:t>
        <a:bodyPr/>
        <a:lstStyle/>
        <a:p>
          <a:endParaRPr lang="en-US"/>
        </a:p>
      </dgm:t>
    </dgm:pt>
    <dgm:pt modelId="{83D7DC62-EB60-457E-92F5-18866EA92871}" type="pres">
      <dgm:prSet presAssocID="{CF85102C-52AA-4C9D-8775-2FF712ADBFCB}" presName="diagram" presStyleCnt="0">
        <dgm:presLayoutVars>
          <dgm:dir/>
          <dgm:resizeHandles val="exact"/>
        </dgm:presLayoutVars>
      </dgm:prSet>
      <dgm:spPr/>
      <dgm:t>
        <a:bodyPr/>
        <a:lstStyle/>
        <a:p>
          <a:endParaRPr lang="en-US"/>
        </a:p>
      </dgm:t>
    </dgm:pt>
    <dgm:pt modelId="{A2320912-8D9A-492B-894B-23596CF49463}" type="pres">
      <dgm:prSet presAssocID="{4BE61A80-F514-4E80-B78E-1A2FBAB1DD95}" presName="node" presStyleLbl="node1" presStyleIdx="0" presStyleCnt="5">
        <dgm:presLayoutVars>
          <dgm:bulletEnabled val="1"/>
        </dgm:presLayoutVars>
      </dgm:prSet>
      <dgm:spPr/>
      <dgm:t>
        <a:bodyPr/>
        <a:lstStyle/>
        <a:p>
          <a:endParaRPr lang="en-US"/>
        </a:p>
      </dgm:t>
    </dgm:pt>
    <dgm:pt modelId="{9563B308-9D7E-4AEF-8E39-DF2C5AADD5BC}" type="pres">
      <dgm:prSet presAssocID="{67E33806-C16A-4992-B4F4-2D6B8D7A3ED2}" presName="sibTrans" presStyleCnt="0"/>
      <dgm:spPr/>
    </dgm:pt>
    <dgm:pt modelId="{A454A00A-EA67-4D6B-86F5-29DCDCF7BC56}" type="pres">
      <dgm:prSet presAssocID="{349EDAF1-08A6-4084-9C7D-53D8C9F35368}" presName="node" presStyleLbl="node1" presStyleIdx="1" presStyleCnt="5">
        <dgm:presLayoutVars>
          <dgm:bulletEnabled val="1"/>
        </dgm:presLayoutVars>
      </dgm:prSet>
      <dgm:spPr/>
      <dgm:t>
        <a:bodyPr/>
        <a:lstStyle/>
        <a:p>
          <a:endParaRPr lang="en-US"/>
        </a:p>
      </dgm:t>
    </dgm:pt>
    <dgm:pt modelId="{A393753A-6D71-4428-9DFF-567D16188B4E}" type="pres">
      <dgm:prSet presAssocID="{BFE041AD-90C0-4049-BEB9-156D71D3CA63}" presName="sibTrans" presStyleCnt="0"/>
      <dgm:spPr/>
    </dgm:pt>
    <dgm:pt modelId="{9351CE9F-B074-46BF-8DFD-0646C06760E1}" type="pres">
      <dgm:prSet presAssocID="{15CFC3B3-75DC-40F9-AA69-B5FD3CD97D65}" presName="node" presStyleLbl="node1" presStyleIdx="2" presStyleCnt="5">
        <dgm:presLayoutVars>
          <dgm:bulletEnabled val="1"/>
        </dgm:presLayoutVars>
      </dgm:prSet>
      <dgm:spPr/>
      <dgm:t>
        <a:bodyPr/>
        <a:lstStyle/>
        <a:p>
          <a:endParaRPr lang="en-US"/>
        </a:p>
      </dgm:t>
    </dgm:pt>
    <dgm:pt modelId="{9DEB89ED-12D5-4A2A-A139-11553B04263D}" type="pres">
      <dgm:prSet presAssocID="{73E8689F-26CB-4044-9A28-DC6B236ED84C}" presName="sibTrans" presStyleCnt="0"/>
      <dgm:spPr/>
    </dgm:pt>
    <dgm:pt modelId="{555EAA0C-6061-4FC7-A660-FA8724581BEB}" type="pres">
      <dgm:prSet presAssocID="{80A105D3-BD78-47D7-B4F1-C6B8038B4B5B}" presName="node" presStyleLbl="node1" presStyleIdx="3" presStyleCnt="5">
        <dgm:presLayoutVars>
          <dgm:bulletEnabled val="1"/>
        </dgm:presLayoutVars>
      </dgm:prSet>
      <dgm:spPr/>
      <dgm:t>
        <a:bodyPr/>
        <a:lstStyle/>
        <a:p>
          <a:endParaRPr lang="en-US"/>
        </a:p>
      </dgm:t>
    </dgm:pt>
    <dgm:pt modelId="{4BE2734E-B5A8-4D48-9719-B9C93BB4A651}" type="pres">
      <dgm:prSet presAssocID="{AF305095-2860-4F17-B026-8C12DCB0551F}" presName="sibTrans" presStyleCnt="0"/>
      <dgm:spPr/>
    </dgm:pt>
    <dgm:pt modelId="{61197B72-20D0-43AB-93C8-921860D63DB6}" type="pres">
      <dgm:prSet presAssocID="{89C1AD9F-2640-4F51-B35D-B4784363C5F3}" presName="node" presStyleLbl="node1" presStyleIdx="4" presStyleCnt="5">
        <dgm:presLayoutVars>
          <dgm:bulletEnabled val="1"/>
        </dgm:presLayoutVars>
      </dgm:prSet>
      <dgm:spPr/>
      <dgm:t>
        <a:bodyPr/>
        <a:lstStyle/>
        <a:p>
          <a:endParaRPr lang="en-US"/>
        </a:p>
      </dgm:t>
    </dgm:pt>
  </dgm:ptLst>
  <dgm:cxnLst>
    <dgm:cxn modelId="{06AF3FCE-BB5D-4C35-9CE8-75D13003D92F}" srcId="{CF85102C-52AA-4C9D-8775-2FF712ADBFCB}" destId="{80A105D3-BD78-47D7-B4F1-C6B8038B4B5B}" srcOrd="3" destOrd="0" parTransId="{93CB8987-1A75-4943-8413-88BBFD9AB463}" sibTransId="{AF305095-2860-4F17-B026-8C12DCB0551F}"/>
    <dgm:cxn modelId="{C6676327-20B8-4264-A010-C4F6BE0968AC}" type="presOf" srcId="{4BE61A80-F514-4E80-B78E-1A2FBAB1DD95}" destId="{A2320912-8D9A-492B-894B-23596CF49463}" srcOrd="0" destOrd="0" presId="urn:microsoft.com/office/officeart/2005/8/layout/default#74"/>
    <dgm:cxn modelId="{91F9F868-88CB-4090-A053-90263F0E8019}" srcId="{CF85102C-52AA-4C9D-8775-2FF712ADBFCB}" destId="{349EDAF1-08A6-4084-9C7D-53D8C9F35368}" srcOrd="1" destOrd="0" parTransId="{3A44D01C-6B0D-4450-A5F8-E302860075FB}" sibTransId="{BFE041AD-90C0-4049-BEB9-156D71D3CA63}"/>
    <dgm:cxn modelId="{650A8E46-2889-4283-9580-8030A4D5EE85}" srcId="{CF85102C-52AA-4C9D-8775-2FF712ADBFCB}" destId="{15CFC3B3-75DC-40F9-AA69-B5FD3CD97D65}" srcOrd="2" destOrd="0" parTransId="{983E3E62-9223-43C7-915B-29594CCAD902}" sibTransId="{73E8689F-26CB-4044-9A28-DC6B236ED84C}"/>
    <dgm:cxn modelId="{BCB83745-4B67-4DE3-8415-51EFB6C83CF3}" type="presOf" srcId="{349EDAF1-08A6-4084-9C7D-53D8C9F35368}" destId="{A454A00A-EA67-4D6B-86F5-29DCDCF7BC56}" srcOrd="0" destOrd="0" presId="urn:microsoft.com/office/officeart/2005/8/layout/default#74"/>
    <dgm:cxn modelId="{EC079363-6107-4D87-96B9-7E3CB4C3C673}" type="presOf" srcId="{80A105D3-BD78-47D7-B4F1-C6B8038B4B5B}" destId="{555EAA0C-6061-4FC7-A660-FA8724581BEB}" srcOrd="0" destOrd="0" presId="urn:microsoft.com/office/officeart/2005/8/layout/default#74"/>
    <dgm:cxn modelId="{4047F5B5-B5E3-443F-A4AB-32C9C4D812C0}" type="presOf" srcId="{89C1AD9F-2640-4F51-B35D-B4784363C5F3}" destId="{61197B72-20D0-43AB-93C8-921860D63DB6}" srcOrd="0" destOrd="0" presId="urn:microsoft.com/office/officeart/2005/8/layout/default#74"/>
    <dgm:cxn modelId="{837B05A3-CC21-49C4-A82D-C039194759DF}" type="presOf" srcId="{15CFC3B3-75DC-40F9-AA69-B5FD3CD97D65}" destId="{9351CE9F-B074-46BF-8DFD-0646C06760E1}" srcOrd="0" destOrd="0" presId="urn:microsoft.com/office/officeart/2005/8/layout/default#74"/>
    <dgm:cxn modelId="{0F2262FE-F290-4ADB-BFA1-26D8F96EF6E7}" type="presOf" srcId="{CF85102C-52AA-4C9D-8775-2FF712ADBFCB}" destId="{83D7DC62-EB60-457E-92F5-18866EA92871}" srcOrd="0" destOrd="0" presId="urn:microsoft.com/office/officeart/2005/8/layout/default#74"/>
    <dgm:cxn modelId="{CE8BC086-F837-4711-96FC-74799912B2B1}" srcId="{CF85102C-52AA-4C9D-8775-2FF712ADBFCB}" destId="{89C1AD9F-2640-4F51-B35D-B4784363C5F3}" srcOrd="4" destOrd="0" parTransId="{34ECBF05-E7DB-4C87-9530-86AC9FA5B439}" sibTransId="{12770F3F-1D89-4E72-B75D-A64C7EFCE901}"/>
    <dgm:cxn modelId="{D19A9A1D-8F9E-49BD-A27D-5CCFF51CF7C4}" srcId="{CF85102C-52AA-4C9D-8775-2FF712ADBFCB}" destId="{4BE61A80-F514-4E80-B78E-1A2FBAB1DD95}" srcOrd="0" destOrd="0" parTransId="{C03EAD1D-891A-4A33-B670-78A09894B497}" sibTransId="{67E33806-C16A-4992-B4F4-2D6B8D7A3ED2}"/>
    <dgm:cxn modelId="{3E7C2D07-76FE-4433-9ED0-979FB7A08586}" type="presParOf" srcId="{83D7DC62-EB60-457E-92F5-18866EA92871}" destId="{A2320912-8D9A-492B-894B-23596CF49463}" srcOrd="0" destOrd="0" presId="urn:microsoft.com/office/officeart/2005/8/layout/default#74"/>
    <dgm:cxn modelId="{92D0EA88-D8D4-4831-BC1D-51584D12500E}" type="presParOf" srcId="{83D7DC62-EB60-457E-92F5-18866EA92871}" destId="{9563B308-9D7E-4AEF-8E39-DF2C5AADD5BC}" srcOrd="1" destOrd="0" presId="urn:microsoft.com/office/officeart/2005/8/layout/default#74"/>
    <dgm:cxn modelId="{DEE25155-D6BC-4DA5-AA91-738032B7C3DA}" type="presParOf" srcId="{83D7DC62-EB60-457E-92F5-18866EA92871}" destId="{A454A00A-EA67-4D6B-86F5-29DCDCF7BC56}" srcOrd="2" destOrd="0" presId="urn:microsoft.com/office/officeart/2005/8/layout/default#74"/>
    <dgm:cxn modelId="{D43C5E52-D5B4-47BF-B8FB-0F3FE93C79F3}" type="presParOf" srcId="{83D7DC62-EB60-457E-92F5-18866EA92871}" destId="{A393753A-6D71-4428-9DFF-567D16188B4E}" srcOrd="3" destOrd="0" presId="urn:microsoft.com/office/officeart/2005/8/layout/default#74"/>
    <dgm:cxn modelId="{27EF5A26-4BF7-49D0-A4D3-5D80B1D22614}" type="presParOf" srcId="{83D7DC62-EB60-457E-92F5-18866EA92871}" destId="{9351CE9F-B074-46BF-8DFD-0646C06760E1}" srcOrd="4" destOrd="0" presId="urn:microsoft.com/office/officeart/2005/8/layout/default#74"/>
    <dgm:cxn modelId="{F04D2A94-FCCC-477E-BF9F-B8D59DBF1E8E}" type="presParOf" srcId="{83D7DC62-EB60-457E-92F5-18866EA92871}" destId="{9DEB89ED-12D5-4A2A-A139-11553B04263D}" srcOrd="5" destOrd="0" presId="urn:microsoft.com/office/officeart/2005/8/layout/default#74"/>
    <dgm:cxn modelId="{6F766041-0AB2-4D4E-9B43-A003B347DAC8}" type="presParOf" srcId="{83D7DC62-EB60-457E-92F5-18866EA92871}" destId="{555EAA0C-6061-4FC7-A660-FA8724581BEB}" srcOrd="6" destOrd="0" presId="urn:microsoft.com/office/officeart/2005/8/layout/default#74"/>
    <dgm:cxn modelId="{03E07E8E-D340-4294-923F-9AF5D2B070AE}" type="presParOf" srcId="{83D7DC62-EB60-457E-92F5-18866EA92871}" destId="{4BE2734E-B5A8-4D48-9719-B9C93BB4A651}" srcOrd="7" destOrd="0" presId="urn:microsoft.com/office/officeart/2005/8/layout/default#74"/>
    <dgm:cxn modelId="{8AF94C03-662C-411E-8F2B-6762DBE72BD5}" type="presParOf" srcId="{83D7DC62-EB60-457E-92F5-18866EA92871}" destId="{61197B72-20D0-43AB-93C8-921860D63DB6}" srcOrd="8" destOrd="0" presId="urn:microsoft.com/office/officeart/2005/8/layout/default#7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BC15C7-9BC5-433D-92A7-BCC39A2CC830}" type="doc">
      <dgm:prSet loTypeId="urn:microsoft.com/office/officeart/2005/8/layout/default#53" loCatId="list" qsTypeId="urn:microsoft.com/office/officeart/2005/8/quickstyle/simple5" qsCatId="simple" csTypeId="urn:microsoft.com/office/officeart/2005/8/colors/accent4_3" csCatId="accent4" phldr="1"/>
      <dgm:spPr/>
      <dgm:t>
        <a:bodyPr/>
        <a:lstStyle/>
        <a:p>
          <a:endParaRPr lang="en-US"/>
        </a:p>
      </dgm:t>
    </dgm:pt>
    <dgm:pt modelId="{D106D101-98E2-4ADD-B050-08FB6FD9C7E3}">
      <dgm:prSet phldrT="[Text]"/>
      <dgm:spPr/>
      <dgm:t>
        <a:bodyPr/>
        <a:lstStyle/>
        <a:p>
          <a:r>
            <a:rPr lang="en-US" dirty="0" smtClean="0"/>
            <a:t>Identify safeguards against hardware theft, vandalism, and failure</a:t>
          </a:r>
          <a:endParaRPr lang="en-US" dirty="0"/>
        </a:p>
      </dgm:t>
    </dgm:pt>
    <dgm:pt modelId="{685FBDA6-CC85-496D-A170-BC99493577D0}" type="parTrans" cxnId="{F6B034F9-891C-437A-8AF1-AD1C485BC557}">
      <dgm:prSet/>
      <dgm:spPr/>
      <dgm:t>
        <a:bodyPr/>
        <a:lstStyle/>
        <a:p>
          <a:endParaRPr lang="en-US"/>
        </a:p>
      </dgm:t>
    </dgm:pt>
    <dgm:pt modelId="{1B976BB2-06E8-4BEE-A370-A1865A421EA8}" type="sibTrans" cxnId="{F6B034F9-891C-437A-8AF1-AD1C485BC557}">
      <dgm:prSet/>
      <dgm:spPr/>
      <dgm:t>
        <a:bodyPr/>
        <a:lstStyle/>
        <a:p>
          <a:endParaRPr lang="en-US"/>
        </a:p>
      </dgm:t>
    </dgm:pt>
    <dgm:pt modelId="{16D3F1AD-B3AE-4A85-9897-A1B29176AB2F}">
      <dgm:prSet/>
      <dgm:spPr/>
      <dgm:t>
        <a:bodyPr/>
        <a:lstStyle/>
        <a:p>
          <a:r>
            <a:rPr lang="en-US" dirty="0" smtClean="0"/>
            <a:t>Explain the options available for backing up</a:t>
          </a:r>
        </a:p>
      </dgm:t>
    </dgm:pt>
    <dgm:pt modelId="{4ED9825E-07DE-4850-AA64-138AEB0A5649}" type="parTrans" cxnId="{D1587EE9-091E-49FA-8597-F8C299A94EF0}">
      <dgm:prSet/>
      <dgm:spPr/>
      <dgm:t>
        <a:bodyPr/>
        <a:lstStyle/>
        <a:p>
          <a:endParaRPr lang="en-US"/>
        </a:p>
      </dgm:t>
    </dgm:pt>
    <dgm:pt modelId="{23C32F94-B9DA-4AF2-8F5C-A71D69076EB5}" type="sibTrans" cxnId="{D1587EE9-091E-49FA-8597-F8C299A94EF0}">
      <dgm:prSet/>
      <dgm:spPr/>
      <dgm:t>
        <a:bodyPr/>
        <a:lstStyle/>
        <a:p>
          <a:endParaRPr lang="en-US"/>
        </a:p>
      </dgm:t>
    </dgm:pt>
    <dgm:pt modelId="{995DB24F-C1ED-4B8D-8E31-65408741B8E0}">
      <dgm:prSet/>
      <dgm:spPr/>
      <dgm:t>
        <a:bodyPr/>
        <a:lstStyle/>
        <a:p>
          <a:r>
            <a:rPr lang="en-US" dirty="0" smtClean="0"/>
            <a:t>Recognize issues related to information accuracy, intellectual property rights, codes of conduct, and green computing</a:t>
          </a:r>
        </a:p>
      </dgm:t>
    </dgm:pt>
    <dgm:pt modelId="{EAEE0ABF-3A16-4B9B-9F1C-035375514B8D}" type="parTrans" cxnId="{28C56022-1088-43C0-B0E8-9E01FCFAC089}">
      <dgm:prSet/>
      <dgm:spPr/>
      <dgm:t>
        <a:bodyPr/>
        <a:lstStyle/>
        <a:p>
          <a:endParaRPr lang="en-US"/>
        </a:p>
      </dgm:t>
    </dgm:pt>
    <dgm:pt modelId="{D1138CFD-26C3-4EF6-897D-1A3FE5198175}" type="sibTrans" cxnId="{28C56022-1088-43C0-B0E8-9E01FCFAC089}">
      <dgm:prSet/>
      <dgm:spPr/>
      <dgm:t>
        <a:bodyPr/>
        <a:lstStyle/>
        <a:p>
          <a:endParaRPr lang="en-US"/>
        </a:p>
      </dgm:t>
    </dgm:pt>
    <dgm:pt modelId="{8AA2BA87-2AEB-4FEA-9ED5-97FDA9D298B3}">
      <dgm:prSet/>
      <dgm:spPr/>
      <dgm:t>
        <a:bodyPr/>
        <a:lstStyle/>
        <a:p>
          <a:r>
            <a:rPr lang="en-US" dirty="0" smtClean="0"/>
            <a:t>Discuss issues surrounding information privacy</a:t>
          </a:r>
        </a:p>
      </dgm:t>
    </dgm:pt>
    <dgm:pt modelId="{E3D5D3B2-B5FB-4447-B714-2D73D595AB04}" type="parTrans" cxnId="{A968EF3A-067B-4285-91B0-0C75C5AD1C50}">
      <dgm:prSet/>
      <dgm:spPr/>
      <dgm:t>
        <a:bodyPr/>
        <a:lstStyle/>
        <a:p>
          <a:endParaRPr lang="en-US"/>
        </a:p>
      </dgm:t>
    </dgm:pt>
    <dgm:pt modelId="{24168F91-0FB4-4BA3-8CB6-67800F4648A4}" type="sibTrans" cxnId="{A968EF3A-067B-4285-91B0-0C75C5AD1C50}">
      <dgm:prSet/>
      <dgm:spPr/>
      <dgm:t>
        <a:bodyPr/>
        <a:lstStyle/>
        <a:p>
          <a:endParaRPr lang="en-US"/>
        </a:p>
      </dgm:t>
    </dgm:pt>
    <dgm:pt modelId="{EA7678B0-2067-4F36-8578-D6AD71A12540}">
      <dgm:prSet/>
      <dgm:spPr/>
      <dgm:t>
        <a:bodyPr/>
        <a:lstStyle/>
        <a:p>
          <a:r>
            <a:rPr lang="en-US" smtClean="0"/>
            <a:t>Identify risks and safeguards associated with wireless communications</a:t>
          </a:r>
          <a:endParaRPr lang="en-US" dirty="0" smtClean="0"/>
        </a:p>
      </dgm:t>
    </dgm:pt>
    <dgm:pt modelId="{2018253C-31C8-4194-974A-C347D794B449}" type="parTrans" cxnId="{DDF1E161-6E7D-4D84-B88E-471D66151FFB}">
      <dgm:prSet/>
      <dgm:spPr/>
      <dgm:t>
        <a:bodyPr/>
        <a:lstStyle/>
        <a:p>
          <a:endParaRPr lang="en-US"/>
        </a:p>
      </dgm:t>
    </dgm:pt>
    <dgm:pt modelId="{17BB958C-2665-4CF3-87F2-3EA8736C1D86}" type="sibTrans" cxnId="{DDF1E161-6E7D-4D84-B88E-471D66151FFB}">
      <dgm:prSet/>
      <dgm:spPr/>
      <dgm:t>
        <a:bodyPr/>
        <a:lstStyle/>
        <a:p>
          <a:endParaRPr lang="en-US"/>
        </a:p>
      </dgm:t>
    </dgm:pt>
    <dgm:pt modelId="{0283AAF8-8E6B-4228-934C-18F9A9076AC0}" type="pres">
      <dgm:prSet presAssocID="{3DBC15C7-9BC5-433D-92A7-BCC39A2CC830}" presName="diagram" presStyleCnt="0">
        <dgm:presLayoutVars>
          <dgm:dir/>
          <dgm:resizeHandles val="exact"/>
        </dgm:presLayoutVars>
      </dgm:prSet>
      <dgm:spPr/>
      <dgm:t>
        <a:bodyPr/>
        <a:lstStyle/>
        <a:p>
          <a:endParaRPr lang="en-US"/>
        </a:p>
      </dgm:t>
    </dgm:pt>
    <dgm:pt modelId="{2C05064A-AF3B-4300-BA44-77588901B427}" type="pres">
      <dgm:prSet presAssocID="{D106D101-98E2-4ADD-B050-08FB6FD9C7E3}" presName="node" presStyleLbl="node1" presStyleIdx="0" presStyleCnt="5">
        <dgm:presLayoutVars>
          <dgm:bulletEnabled val="1"/>
        </dgm:presLayoutVars>
      </dgm:prSet>
      <dgm:spPr/>
      <dgm:t>
        <a:bodyPr/>
        <a:lstStyle/>
        <a:p>
          <a:endParaRPr lang="en-US"/>
        </a:p>
      </dgm:t>
    </dgm:pt>
    <dgm:pt modelId="{EDCDCE41-86BA-475A-A518-EA8E02F91814}" type="pres">
      <dgm:prSet presAssocID="{1B976BB2-06E8-4BEE-A370-A1865A421EA8}" presName="sibTrans" presStyleCnt="0"/>
      <dgm:spPr/>
    </dgm:pt>
    <dgm:pt modelId="{9DCC76AC-B3E7-4A3E-862B-CEF23F844647}" type="pres">
      <dgm:prSet presAssocID="{16D3F1AD-B3AE-4A85-9897-A1B29176AB2F}" presName="node" presStyleLbl="node1" presStyleIdx="1" presStyleCnt="5">
        <dgm:presLayoutVars>
          <dgm:bulletEnabled val="1"/>
        </dgm:presLayoutVars>
      </dgm:prSet>
      <dgm:spPr/>
      <dgm:t>
        <a:bodyPr/>
        <a:lstStyle/>
        <a:p>
          <a:endParaRPr lang="en-US"/>
        </a:p>
      </dgm:t>
    </dgm:pt>
    <dgm:pt modelId="{08CA089D-9529-4A04-99F7-91237763D9D9}" type="pres">
      <dgm:prSet presAssocID="{23C32F94-B9DA-4AF2-8F5C-A71D69076EB5}" presName="sibTrans" presStyleCnt="0"/>
      <dgm:spPr/>
    </dgm:pt>
    <dgm:pt modelId="{80E42509-9EB5-48C3-A75F-9EEF55B69B83}" type="pres">
      <dgm:prSet presAssocID="{EA7678B0-2067-4F36-8578-D6AD71A12540}" presName="node" presStyleLbl="node1" presStyleIdx="2" presStyleCnt="5">
        <dgm:presLayoutVars>
          <dgm:bulletEnabled val="1"/>
        </dgm:presLayoutVars>
      </dgm:prSet>
      <dgm:spPr/>
      <dgm:t>
        <a:bodyPr/>
        <a:lstStyle/>
        <a:p>
          <a:endParaRPr lang="en-US"/>
        </a:p>
      </dgm:t>
    </dgm:pt>
    <dgm:pt modelId="{DD5C79B9-0370-4525-9749-5522EA72D406}" type="pres">
      <dgm:prSet presAssocID="{17BB958C-2665-4CF3-87F2-3EA8736C1D86}" presName="sibTrans" presStyleCnt="0"/>
      <dgm:spPr/>
    </dgm:pt>
    <dgm:pt modelId="{EB13E1A7-FEEE-4646-A6BD-985772EA9CD8}" type="pres">
      <dgm:prSet presAssocID="{995DB24F-C1ED-4B8D-8E31-65408741B8E0}" presName="node" presStyleLbl="node1" presStyleIdx="3" presStyleCnt="5">
        <dgm:presLayoutVars>
          <dgm:bulletEnabled val="1"/>
        </dgm:presLayoutVars>
      </dgm:prSet>
      <dgm:spPr/>
      <dgm:t>
        <a:bodyPr/>
        <a:lstStyle/>
        <a:p>
          <a:endParaRPr lang="en-US"/>
        </a:p>
      </dgm:t>
    </dgm:pt>
    <dgm:pt modelId="{9361937B-39C6-4820-AA80-866C6D4CD634}" type="pres">
      <dgm:prSet presAssocID="{D1138CFD-26C3-4EF6-897D-1A3FE5198175}" presName="sibTrans" presStyleCnt="0"/>
      <dgm:spPr/>
    </dgm:pt>
    <dgm:pt modelId="{3F0F5CE0-5868-44CD-A89D-06B4523123DB}" type="pres">
      <dgm:prSet presAssocID="{8AA2BA87-2AEB-4FEA-9ED5-97FDA9D298B3}" presName="node" presStyleLbl="node1" presStyleIdx="4" presStyleCnt="5">
        <dgm:presLayoutVars>
          <dgm:bulletEnabled val="1"/>
        </dgm:presLayoutVars>
      </dgm:prSet>
      <dgm:spPr/>
      <dgm:t>
        <a:bodyPr/>
        <a:lstStyle/>
        <a:p>
          <a:endParaRPr lang="en-US"/>
        </a:p>
      </dgm:t>
    </dgm:pt>
  </dgm:ptLst>
  <dgm:cxnLst>
    <dgm:cxn modelId="{748F6328-7ADF-4FE2-9856-8526882AFB1C}" type="presOf" srcId="{EA7678B0-2067-4F36-8578-D6AD71A12540}" destId="{80E42509-9EB5-48C3-A75F-9EEF55B69B83}" srcOrd="0" destOrd="0" presId="urn:microsoft.com/office/officeart/2005/8/layout/default#53"/>
    <dgm:cxn modelId="{DDF1E161-6E7D-4D84-B88E-471D66151FFB}" srcId="{3DBC15C7-9BC5-433D-92A7-BCC39A2CC830}" destId="{EA7678B0-2067-4F36-8578-D6AD71A12540}" srcOrd="2" destOrd="0" parTransId="{2018253C-31C8-4194-974A-C347D794B449}" sibTransId="{17BB958C-2665-4CF3-87F2-3EA8736C1D86}"/>
    <dgm:cxn modelId="{28C56022-1088-43C0-B0E8-9E01FCFAC089}" srcId="{3DBC15C7-9BC5-433D-92A7-BCC39A2CC830}" destId="{995DB24F-C1ED-4B8D-8E31-65408741B8E0}" srcOrd="3" destOrd="0" parTransId="{EAEE0ABF-3A16-4B9B-9F1C-035375514B8D}" sibTransId="{D1138CFD-26C3-4EF6-897D-1A3FE5198175}"/>
    <dgm:cxn modelId="{CDBCAF59-7884-42E2-B8B1-CCAA45AECC3B}" type="presOf" srcId="{3DBC15C7-9BC5-433D-92A7-BCC39A2CC830}" destId="{0283AAF8-8E6B-4228-934C-18F9A9076AC0}" srcOrd="0" destOrd="0" presId="urn:microsoft.com/office/officeart/2005/8/layout/default#53"/>
    <dgm:cxn modelId="{5E763CCC-64A5-4AFE-B243-7423447B3840}" type="presOf" srcId="{8AA2BA87-2AEB-4FEA-9ED5-97FDA9D298B3}" destId="{3F0F5CE0-5868-44CD-A89D-06B4523123DB}" srcOrd="0" destOrd="0" presId="urn:microsoft.com/office/officeart/2005/8/layout/default#53"/>
    <dgm:cxn modelId="{A968EF3A-067B-4285-91B0-0C75C5AD1C50}" srcId="{3DBC15C7-9BC5-433D-92A7-BCC39A2CC830}" destId="{8AA2BA87-2AEB-4FEA-9ED5-97FDA9D298B3}" srcOrd="4" destOrd="0" parTransId="{E3D5D3B2-B5FB-4447-B714-2D73D595AB04}" sibTransId="{24168F91-0FB4-4BA3-8CB6-67800F4648A4}"/>
    <dgm:cxn modelId="{CA15C842-B547-4D3A-8822-D41A9B421CFB}" type="presOf" srcId="{D106D101-98E2-4ADD-B050-08FB6FD9C7E3}" destId="{2C05064A-AF3B-4300-BA44-77588901B427}" srcOrd="0" destOrd="0" presId="urn:microsoft.com/office/officeart/2005/8/layout/default#53"/>
    <dgm:cxn modelId="{FBF1738E-989D-42B8-A778-E1C94310CBE1}" type="presOf" srcId="{16D3F1AD-B3AE-4A85-9897-A1B29176AB2F}" destId="{9DCC76AC-B3E7-4A3E-862B-CEF23F844647}" srcOrd="0" destOrd="0" presId="urn:microsoft.com/office/officeart/2005/8/layout/default#53"/>
    <dgm:cxn modelId="{E4EDC917-6556-4672-BF55-73AD926A3B14}" type="presOf" srcId="{995DB24F-C1ED-4B8D-8E31-65408741B8E0}" destId="{EB13E1A7-FEEE-4646-A6BD-985772EA9CD8}" srcOrd="0" destOrd="0" presId="urn:microsoft.com/office/officeart/2005/8/layout/default#53"/>
    <dgm:cxn modelId="{D1587EE9-091E-49FA-8597-F8C299A94EF0}" srcId="{3DBC15C7-9BC5-433D-92A7-BCC39A2CC830}" destId="{16D3F1AD-B3AE-4A85-9897-A1B29176AB2F}" srcOrd="1" destOrd="0" parTransId="{4ED9825E-07DE-4850-AA64-138AEB0A5649}" sibTransId="{23C32F94-B9DA-4AF2-8F5C-A71D69076EB5}"/>
    <dgm:cxn modelId="{F6B034F9-891C-437A-8AF1-AD1C485BC557}" srcId="{3DBC15C7-9BC5-433D-92A7-BCC39A2CC830}" destId="{D106D101-98E2-4ADD-B050-08FB6FD9C7E3}" srcOrd="0" destOrd="0" parTransId="{685FBDA6-CC85-496D-A170-BC99493577D0}" sibTransId="{1B976BB2-06E8-4BEE-A370-A1865A421EA8}"/>
    <dgm:cxn modelId="{45F311B3-9358-4F34-B290-F0CB16687AD3}" type="presParOf" srcId="{0283AAF8-8E6B-4228-934C-18F9A9076AC0}" destId="{2C05064A-AF3B-4300-BA44-77588901B427}" srcOrd="0" destOrd="0" presId="urn:microsoft.com/office/officeart/2005/8/layout/default#53"/>
    <dgm:cxn modelId="{FDF9C3D1-3609-4267-A39B-BF28287C7B68}" type="presParOf" srcId="{0283AAF8-8E6B-4228-934C-18F9A9076AC0}" destId="{EDCDCE41-86BA-475A-A518-EA8E02F91814}" srcOrd="1" destOrd="0" presId="urn:microsoft.com/office/officeart/2005/8/layout/default#53"/>
    <dgm:cxn modelId="{9A973897-36E7-466A-A335-02F6D6679B5B}" type="presParOf" srcId="{0283AAF8-8E6B-4228-934C-18F9A9076AC0}" destId="{9DCC76AC-B3E7-4A3E-862B-CEF23F844647}" srcOrd="2" destOrd="0" presId="urn:microsoft.com/office/officeart/2005/8/layout/default#53"/>
    <dgm:cxn modelId="{4294C028-16D4-44B2-81E6-EEEF6C7C052E}" type="presParOf" srcId="{0283AAF8-8E6B-4228-934C-18F9A9076AC0}" destId="{08CA089D-9529-4A04-99F7-91237763D9D9}" srcOrd="3" destOrd="0" presId="urn:microsoft.com/office/officeart/2005/8/layout/default#53"/>
    <dgm:cxn modelId="{1E758B12-0D39-4FFA-90A1-CF72D12CB0C4}" type="presParOf" srcId="{0283AAF8-8E6B-4228-934C-18F9A9076AC0}" destId="{80E42509-9EB5-48C3-A75F-9EEF55B69B83}" srcOrd="4" destOrd="0" presId="urn:microsoft.com/office/officeart/2005/8/layout/default#53"/>
    <dgm:cxn modelId="{B8E45181-CE99-46DB-9F80-7BB8B445F731}" type="presParOf" srcId="{0283AAF8-8E6B-4228-934C-18F9A9076AC0}" destId="{DD5C79B9-0370-4525-9749-5522EA72D406}" srcOrd="5" destOrd="0" presId="urn:microsoft.com/office/officeart/2005/8/layout/default#53"/>
    <dgm:cxn modelId="{8CB61871-9488-409D-8690-6EFC26D8681B}" type="presParOf" srcId="{0283AAF8-8E6B-4228-934C-18F9A9076AC0}" destId="{EB13E1A7-FEEE-4646-A6BD-985772EA9CD8}" srcOrd="6" destOrd="0" presId="urn:microsoft.com/office/officeart/2005/8/layout/default#53"/>
    <dgm:cxn modelId="{7EA71278-EA24-4418-B383-2AEF40E864F8}" type="presParOf" srcId="{0283AAF8-8E6B-4228-934C-18F9A9076AC0}" destId="{9361937B-39C6-4820-AA80-866C6D4CD634}" srcOrd="7" destOrd="0" presId="urn:microsoft.com/office/officeart/2005/8/layout/default#53"/>
    <dgm:cxn modelId="{0C3A826E-3A13-4A95-9345-2204D08BD887}" type="presParOf" srcId="{0283AAF8-8E6B-4228-934C-18F9A9076AC0}" destId="{3F0F5CE0-5868-44CD-A89D-06B4523123DB}" srcOrd="8" destOrd="0" presId="urn:microsoft.com/office/officeart/2005/8/layout/default#5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63DACD-3613-4043-BB28-2B1461A3B7BF}" type="doc">
      <dgm:prSet loTypeId="urn:microsoft.com/office/officeart/2005/8/layout/default#9" loCatId="list" qsTypeId="urn:microsoft.com/office/officeart/2005/8/quickstyle/simple3" qsCatId="simple" csTypeId="urn:microsoft.com/office/officeart/2005/8/colors/accent1_2" csCatId="accent1" phldr="1"/>
      <dgm:spPr/>
      <dgm:t>
        <a:bodyPr/>
        <a:lstStyle/>
        <a:p>
          <a:endParaRPr lang="en-US"/>
        </a:p>
      </dgm:t>
    </dgm:pt>
    <dgm:pt modelId="{D0AFAE3A-5D7D-4F6D-B800-80EE966A6FD0}">
      <dgm:prSet phldrT="[Text]"/>
      <dgm:spPr/>
      <dgm:t>
        <a:bodyPr/>
        <a:lstStyle/>
        <a:p>
          <a:r>
            <a:rPr lang="en-US" b="1" dirty="0" smtClean="0">
              <a:solidFill>
                <a:srgbClr val="005F86"/>
              </a:solidFill>
            </a:rPr>
            <a:t>Hacker</a:t>
          </a:r>
          <a:endParaRPr lang="en-US" b="1" dirty="0">
            <a:solidFill>
              <a:srgbClr val="005F86"/>
            </a:solidFill>
          </a:endParaRPr>
        </a:p>
      </dgm:t>
    </dgm:pt>
    <dgm:pt modelId="{A09A9767-729E-43C5-BE75-13D05153E526}" type="parTrans" cxnId="{33D447FF-09C6-42C1-9B3B-10AB24D0F2D3}">
      <dgm:prSet/>
      <dgm:spPr/>
      <dgm:t>
        <a:bodyPr/>
        <a:lstStyle/>
        <a:p>
          <a:endParaRPr lang="en-US"/>
        </a:p>
      </dgm:t>
    </dgm:pt>
    <dgm:pt modelId="{DBB384CC-1592-49F3-AEA2-2FF0E48E9E33}" type="sibTrans" cxnId="{33D447FF-09C6-42C1-9B3B-10AB24D0F2D3}">
      <dgm:prSet/>
      <dgm:spPr/>
      <dgm:t>
        <a:bodyPr/>
        <a:lstStyle/>
        <a:p>
          <a:endParaRPr lang="en-US"/>
        </a:p>
      </dgm:t>
    </dgm:pt>
    <dgm:pt modelId="{C0F682A0-B2FB-4A57-898C-F5CF6886A86E}">
      <dgm:prSet phldrT="[Text]"/>
      <dgm:spPr/>
      <dgm:t>
        <a:bodyPr/>
        <a:lstStyle/>
        <a:p>
          <a:r>
            <a:rPr lang="en-US" b="1" dirty="0" smtClean="0">
              <a:solidFill>
                <a:srgbClr val="005F86"/>
              </a:solidFill>
            </a:rPr>
            <a:t>Cracker</a:t>
          </a:r>
          <a:endParaRPr lang="en-US" b="1" dirty="0">
            <a:solidFill>
              <a:srgbClr val="005F86"/>
            </a:solidFill>
          </a:endParaRPr>
        </a:p>
      </dgm:t>
    </dgm:pt>
    <dgm:pt modelId="{75CCFAA1-79A0-4401-957E-1673E3EEA6F6}" type="parTrans" cxnId="{E86E20E1-A9C8-4530-B802-F26CDDDEF8B2}">
      <dgm:prSet/>
      <dgm:spPr/>
      <dgm:t>
        <a:bodyPr/>
        <a:lstStyle/>
        <a:p>
          <a:endParaRPr lang="en-US"/>
        </a:p>
      </dgm:t>
    </dgm:pt>
    <dgm:pt modelId="{88A5145C-1A64-4A26-8C79-F56A12A2E143}" type="sibTrans" cxnId="{E86E20E1-A9C8-4530-B802-F26CDDDEF8B2}">
      <dgm:prSet/>
      <dgm:spPr/>
      <dgm:t>
        <a:bodyPr/>
        <a:lstStyle/>
        <a:p>
          <a:endParaRPr lang="en-US"/>
        </a:p>
      </dgm:t>
    </dgm:pt>
    <dgm:pt modelId="{698F9EBF-2C7B-4A88-A9C3-216A864EC038}">
      <dgm:prSet phldrT="[Text]"/>
      <dgm:spPr/>
      <dgm:t>
        <a:bodyPr/>
        <a:lstStyle/>
        <a:p>
          <a:r>
            <a:rPr lang="en-US" b="1" dirty="0" smtClean="0">
              <a:solidFill>
                <a:srgbClr val="005F86"/>
              </a:solidFill>
            </a:rPr>
            <a:t>Script kiddie</a:t>
          </a:r>
          <a:endParaRPr lang="en-US" b="1" dirty="0">
            <a:solidFill>
              <a:srgbClr val="005F86"/>
            </a:solidFill>
          </a:endParaRPr>
        </a:p>
      </dgm:t>
    </dgm:pt>
    <dgm:pt modelId="{26139A0C-2AFF-4DCE-8E12-FB663B9B977F}" type="parTrans" cxnId="{8BB071E1-2BF7-4437-BFA9-6C6AFC04712D}">
      <dgm:prSet/>
      <dgm:spPr/>
      <dgm:t>
        <a:bodyPr/>
        <a:lstStyle/>
        <a:p>
          <a:endParaRPr lang="en-US"/>
        </a:p>
      </dgm:t>
    </dgm:pt>
    <dgm:pt modelId="{09B2540D-2962-4A3E-AC48-B6F85796410A}" type="sibTrans" cxnId="{8BB071E1-2BF7-4437-BFA9-6C6AFC04712D}">
      <dgm:prSet/>
      <dgm:spPr/>
      <dgm:t>
        <a:bodyPr/>
        <a:lstStyle/>
        <a:p>
          <a:endParaRPr lang="en-US"/>
        </a:p>
      </dgm:t>
    </dgm:pt>
    <dgm:pt modelId="{8C227D41-3980-4A13-9F92-8EB19165762C}">
      <dgm:prSet phldrT="[Text]"/>
      <dgm:spPr/>
      <dgm:t>
        <a:bodyPr/>
        <a:lstStyle/>
        <a:p>
          <a:r>
            <a:rPr lang="en-US" b="0" dirty="0" smtClean="0"/>
            <a:t>Corporate spies</a:t>
          </a:r>
          <a:endParaRPr lang="en-US" b="0" dirty="0"/>
        </a:p>
      </dgm:t>
    </dgm:pt>
    <dgm:pt modelId="{234A778F-05AF-45A1-9767-461620EB6059}" type="parTrans" cxnId="{AD0F9C06-9C25-41A9-9D9D-7540AB52A11A}">
      <dgm:prSet/>
      <dgm:spPr/>
      <dgm:t>
        <a:bodyPr/>
        <a:lstStyle/>
        <a:p>
          <a:endParaRPr lang="en-US"/>
        </a:p>
      </dgm:t>
    </dgm:pt>
    <dgm:pt modelId="{66DBB5D5-7013-4678-BB3A-DDEA8C980A21}" type="sibTrans" cxnId="{AD0F9C06-9C25-41A9-9D9D-7540AB52A11A}">
      <dgm:prSet/>
      <dgm:spPr/>
      <dgm:t>
        <a:bodyPr/>
        <a:lstStyle/>
        <a:p>
          <a:endParaRPr lang="en-US"/>
        </a:p>
      </dgm:t>
    </dgm:pt>
    <dgm:pt modelId="{9B5F410F-DEA7-4617-AB10-6DD0CCBA32AE}">
      <dgm:prSet phldrT="[Text]"/>
      <dgm:spPr/>
      <dgm:t>
        <a:bodyPr/>
        <a:lstStyle/>
        <a:p>
          <a:r>
            <a:rPr lang="en-US" b="0" dirty="0" smtClean="0"/>
            <a:t>Unethical employees</a:t>
          </a:r>
          <a:endParaRPr lang="en-US" b="0" dirty="0"/>
        </a:p>
      </dgm:t>
    </dgm:pt>
    <dgm:pt modelId="{9CC25C74-6E90-4EC5-8440-A76A5D14D9DC}" type="parTrans" cxnId="{D651EF0C-59B1-4AA8-A71A-502DC9757388}">
      <dgm:prSet/>
      <dgm:spPr/>
      <dgm:t>
        <a:bodyPr/>
        <a:lstStyle/>
        <a:p>
          <a:endParaRPr lang="en-US"/>
        </a:p>
      </dgm:t>
    </dgm:pt>
    <dgm:pt modelId="{57807CC8-271F-4F87-9015-E63C2003D20C}" type="sibTrans" cxnId="{D651EF0C-59B1-4AA8-A71A-502DC9757388}">
      <dgm:prSet/>
      <dgm:spPr/>
      <dgm:t>
        <a:bodyPr/>
        <a:lstStyle/>
        <a:p>
          <a:endParaRPr lang="en-US"/>
        </a:p>
      </dgm:t>
    </dgm:pt>
    <dgm:pt modelId="{6A748EED-E8C3-49B2-873A-BC95929CE282}">
      <dgm:prSet phldrT="[Text]"/>
      <dgm:spPr/>
      <dgm:t>
        <a:bodyPr/>
        <a:lstStyle/>
        <a:p>
          <a:r>
            <a:rPr lang="en-US" b="1" dirty="0" err="1" smtClean="0">
              <a:solidFill>
                <a:srgbClr val="005F86"/>
              </a:solidFill>
            </a:rPr>
            <a:t>Cyberextortionist</a:t>
          </a:r>
          <a:endParaRPr lang="en-US" b="1" dirty="0">
            <a:solidFill>
              <a:srgbClr val="005F86"/>
            </a:solidFill>
          </a:endParaRPr>
        </a:p>
      </dgm:t>
    </dgm:pt>
    <dgm:pt modelId="{676490C3-48D9-4C45-AEF3-D079CD65989D}" type="parTrans" cxnId="{814589B5-9B4E-47A7-9B2F-776E975CC6E2}">
      <dgm:prSet/>
      <dgm:spPr/>
      <dgm:t>
        <a:bodyPr/>
        <a:lstStyle/>
        <a:p>
          <a:endParaRPr lang="en-US"/>
        </a:p>
      </dgm:t>
    </dgm:pt>
    <dgm:pt modelId="{9C63C55E-5A4F-4BE7-9835-B400D60E8792}" type="sibTrans" cxnId="{814589B5-9B4E-47A7-9B2F-776E975CC6E2}">
      <dgm:prSet/>
      <dgm:spPr/>
      <dgm:t>
        <a:bodyPr/>
        <a:lstStyle/>
        <a:p>
          <a:endParaRPr lang="en-US"/>
        </a:p>
      </dgm:t>
    </dgm:pt>
    <dgm:pt modelId="{C6AD8AE1-9783-4FA2-BECD-564C12D37721}">
      <dgm:prSet phldrT="[Text]"/>
      <dgm:spPr/>
      <dgm:t>
        <a:bodyPr/>
        <a:lstStyle/>
        <a:p>
          <a:r>
            <a:rPr lang="en-US" b="1" dirty="0" err="1" smtClean="0">
              <a:solidFill>
                <a:srgbClr val="005F86"/>
              </a:solidFill>
            </a:rPr>
            <a:t>Cyberterrorist</a:t>
          </a:r>
          <a:endParaRPr lang="en-US" b="1" dirty="0">
            <a:solidFill>
              <a:srgbClr val="005F86"/>
            </a:solidFill>
          </a:endParaRPr>
        </a:p>
      </dgm:t>
    </dgm:pt>
    <dgm:pt modelId="{44E90B1F-87B2-4935-90AB-B4FE50D46920}" type="parTrans" cxnId="{7EC6B435-0FA8-4F72-9EEC-408813F01F07}">
      <dgm:prSet/>
      <dgm:spPr/>
      <dgm:t>
        <a:bodyPr/>
        <a:lstStyle/>
        <a:p>
          <a:endParaRPr lang="en-US"/>
        </a:p>
      </dgm:t>
    </dgm:pt>
    <dgm:pt modelId="{AEDA9C66-B252-4C99-83DF-8B141373C0D4}" type="sibTrans" cxnId="{7EC6B435-0FA8-4F72-9EEC-408813F01F07}">
      <dgm:prSet/>
      <dgm:spPr/>
      <dgm:t>
        <a:bodyPr/>
        <a:lstStyle/>
        <a:p>
          <a:endParaRPr lang="en-US"/>
        </a:p>
      </dgm:t>
    </dgm:pt>
    <dgm:pt modelId="{B41CADD0-C5C8-49EC-A290-661F99D2231B}" type="pres">
      <dgm:prSet presAssocID="{B463DACD-3613-4043-BB28-2B1461A3B7BF}" presName="diagram" presStyleCnt="0">
        <dgm:presLayoutVars>
          <dgm:dir/>
          <dgm:resizeHandles val="exact"/>
        </dgm:presLayoutVars>
      </dgm:prSet>
      <dgm:spPr/>
      <dgm:t>
        <a:bodyPr/>
        <a:lstStyle/>
        <a:p>
          <a:endParaRPr lang="en-US"/>
        </a:p>
      </dgm:t>
    </dgm:pt>
    <dgm:pt modelId="{0694B8C4-6510-428F-AFBB-9BB77AAEDE20}" type="pres">
      <dgm:prSet presAssocID="{D0AFAE3A-5D7D-4F6D-B800-80EE966A6FD0}" presName="node" presStyleLbl="node1" presStyleIdx="0" presStyleCnt="7">
        <dgm:presLayoutVars>
          <dgm:bulletEnabled val="1"/>
        </dgm:presLayoutVars>
      </dgm:prSet>
      <dgm:spPr/>
      <dgm:t>
        <a:bodyPr/>
        <a:lstStyle/>
        <a:p>
          <a:endParaRPr lang="en-US"/>
        </a:p>
      </dgm:t>
    </dgm:pt>
    <dgm:pt modelId="{23E030C3-5719-4536-B029-01EC806DC36D}" type="pres">
      <dgm:prSet presAssocID="{DBB384CC-1592-49F3-AEA2-2FF0E48E9E33}" presName="sibTrans" presStyleCnt="0"/>
      <dgm:spPr/>
    </dgm:pt>
    <dgm:pt modelId="{8E84EFA9-9FCD-4096-847D-83F380FCE787}" type="pres">
      <dgm:prSet presAssocID="{C0F682A0-B2FB-4A57-898C-F5CF6886A86E}" presName="node" presStyleLbl="node1" presStyleIdx="1" presStyleCnt="7">
        <dgm:presLayoutVars>
          <dgm:bulletEnabled val="1"/>
        </dgm:presLayoutVars>
      </dgm:prSet>
      <dgm:spPr/>
      <dgm:t>
        <a:bodyPr/>
        <a:lstStyle/>
        <a:p>
          <a:endParaRPr lang="en-US"/>
        </a:p>
      </dgm:t>
    </dgm:pt>
    <dgm:pt modelId="{3CEAD0B4-86DE-4589-93A5-F50BAB292AD5}" type="pres">
      <dgm:prSet presAssocID="{88A5145C-1A64-4A26-8C79-F56A12A2E143}" presName="sibTrans" presStyleCnt="0"/>
      <dgm:spPr/>
    </dgm:pt>
    <dgm:pt modelId="{18EC59EA-98A8-467C-A394-7FBA0199F812}" type="pres">
      <dgm:prSet presAssocID="{698F9EBF-2C7B-4A88-A9C3-216A864EC038}" presName="node" presStyleLbl="node1" presStyleIdx="2" presStyleCnt="7">
        <dgm:presLayoutVars>
          <dgm:bulletEnabled val="1"/>
        </dgm:presLayoutVars>
      </dgm:prSet>
      <dgm:spPr/>
      <dgm:t>
        <a:bodyPr/>
        <a:lstStyle/>
        <a:p>
          <a:endParaRPr lang="en-US"/>
        </a:p>
      </dgm:t>
    </dgm:pt>
    <dgm:pt modelId="{0683FBFC-0488-403B-AAE0-7A75207AD63F}" type="pres">
      <dgm:prSet presAssocID="{09B2540D-2962-4A3E-AC48-B6F85796410A}" presName="sibTrans" presStyleCnt="0"/>
      <dgm:spPr/>
    </dgm:pt>
    <dgm:pt modelId="{D6A00DE8-3ED1-4261-8423-236C3F309DBB}" type="pres">
      <dgm:prSet presAssocID="{8C227D41-3980-4A13-9F92-8EB19165762C}" presName="node" presStyleLbl="node1" presStyleIdx="3" presStyleCnt="7">
        <dgm:presLayoutVars>
          <dgm:bulletEnabled val="1"/>
        </dgm:presLayoutVars>
      </dgm:prSet>
      <dgm:spPr/>
      <dgm:t>
        <a:bodyPr/>
        <a:lstStyle/>
        <a:p>
          <a:endParaRPr lang="en-US"/>
        </a:p>
      </dgm:t>
    </dgm:pt>
    <dgm:pt modelId="{36F2636B-7E26-4989-AD79-52F6603135F6}" type="pres">
      <dgm:prSet presAssocID="{66DBB5D5-7013-4678-BB3A-DDEA8C980A21}" presName="sibTrans" presStyleCnt="0"/>
      <dgm:spPr/>
    </dgm:pt>
    <dgm:pt modelId="{82775142-30E0-452B-B374-A33D2479127D}" type="pres">
      <dgm:prSet presAssocID="{9B5F410F-DEA7-4617-AB10-6DD0CCBA32AE}" presName="node" presStyleLbl="node1" presStyleIdx="4" presStyleCnt="7">
        <dgm:presLayoutVars>
          <dgm:bulletEnabled val="1"/>
        </dgm:presLayoutVars>
      </dgm:prSet>
      <dgm:spPr/>
      <dgm:t>
        <a:bodyPr/>
        <a:lstStyle/>
        <a:p>
          <a:endParaRPr lang="en-US"/>
        </a:p>
      </dgm:t>
    </dgm:pt>
    <dgm:pt modelId="{A2760F7A-F41F-456A-B0AC-7E0EFA1963ED}" type="pres">
      <dgm:prSet presAssocID="{57807CC8-271F-4F87-9015-E63C2003D20C}" presName="sibTrans" presStyleCnt="0"/>
      <dgm:spPr/>
    </dgm:pt>
    <dgm:pt modelId="{1D846D10-89EB-4EDB-9A3E-B72C234595F0}" type="pres">
      <dgm:prSet presAssocID="{6A748EED-E8C3-49B2-873A-BC95929CE282}" presName="node" presStyleLbl="node1" presStyleIdx="5" presStyleCnt="7">
        <dgm:presLayoutVars>
          <dgm:bulletEnabled val="1"/>
        </dgm:presLayoutVars>
      </dgm:prSet>
      <dgm:spPr/>
      <dgm:t>
        <a:bodyPr/>
        <a:lstStyle/>
        <a:p>
          <a:endParaRPr lang="en-US"/>
        </a:p>
      </dgm:t>
    </dgm:pt>
    <dgm:pt modelId="{D457CD3E-BA7A-4C38-8BFD-8412F0EA9FCA}" type="pres">
      <dgm:prSet presAssocID="{9C63C55E-5A4F-4BE7-9835-B400D60E8792}" presName="sibTrans" presStyleCnt="0"/>
      <dgm:spPr/>
    </dgm:pt>
    <dgm:pt modelId="{359215B9-BD07-4A10-BD12-526542B5D8AF}" type="pres">
      <dgm:prSet presAssocID="{C6AD8AE1-9783-4FA2-BECD-564C12D37721}" presName="node" presStyleLbl="node1" presStyleIdx="6" presStyleCnt="7">
        <dgm:presLayoutVars>
          <dgm:bulletEnabled val="1"/>
        </dgm:presLayoutVars>
      </dgm:prSet>
      <dgm:spPr/>
      <dgm:t>
        <a:bodyPr/>
        <a:lstStyle/>
        <a:p>
          <a:endParaRPr lang="en-US"/>
        </a:p>
      </dgm:t>
    </dgm:pt>
  </dgm:ptLst>
  <dgm:cxnLst>
    <dgm:cxn modelId="{AD0F9C06-9C25-41A9-9D9D-7540AB52A11A}" srcId="{B463DACD-3613-4043-BB28-2B1461A3B7BF}" destId="{8C227D41-3980-4A13-9F92-8EB19165762C}" srcOrd="3" destOrd="0" parTransId="{234A778F-05AF-45A1-9767-461620EB6059}" sibTransId="{66DBB5D5-7013-4678-BB3A-DDEA8C980A21}"/>
    <dgm:cxn modelId="{814589B5-9B4E-47A7-9B2F-776E975CC6E2}" srcId="{B463DACD-3613-4043-BB28-2B1461A3B7BF}" destId="{6A748EED-E8C3-49B2-873A-BC95929CE282}" srcOrd="5" destOrd="0" parTransId="{676490C3-48D9-4C45-AEF3-D079CD65989D}" sibTransId="{9C63C55E-5A4F-4BE7-9835-B400D60E8792}"/>
    <dgm:cxn modelId="{116D79DB-7CAD-4F50-94A4-0E707208C405}" type="presOf" srcId="{6A748EED-E8C3-49B2-873A-BC95929CE282}" destId="{1D846D10-89EB-4EDB-9A3E-B72C234595F0}" srcOrd="0" destOrd="0" presId="urn:microsoft.com/office/officeart/2005/8/layout/default#9"/>
    <dgm:cxn modelId="{F0FD727C-9AC5-46E1-A766-22D55D8A5A14}" type="presOf" srcId="{C6AD8AE1-9783-4FA2-BECD-564C12D37721}" destId="{359215B9-BD07-4A10-BD12-526542B5D8AF}" srcOrd="0" destOrd="0" presId="urn:microsoft.com/office/officeart/2005/8/layout/default#9"/>
    <dgm:cxn modelId="{1F1F9389-E738-4BBE-98FC-CCEDE453EBF4}" type="presOf" srcId="{8C227D41-3980-4A13-9F92-8EB19165762C}" destId="{D6A00DE8-3ED1-4261-8423-236C3F309DBB}" srcOrd="0" destOrd="0" presId="urn:microsoft.com/office/officeart/2005/8/layout/default#9"/>
    <dgm:cxn modelId="{8BB071E1-2BF7-4437-BFA9-6C6AFC04712D}" srcId="{B463DACD-3613-4043-BB28-2B1461A3B7BF}" destId="{698F9EBF-2C7B-4A88-A9C3-216A864EC038}" srcOrd="2" destOrd="0" parTransId="{26139A0C-2AFF-4DCE-8E12-FB663B9B977F}" sibTransId="{09B2540D-2962-4A3E-AC48-B6F85796410A}"/>
    <dgm:cxn modelId="{D534B0C3-CA1C-4145-A4DF-6514DB6049C1}" type="presOf" srcId="{698F9EBF-2C7B-4A88-A9C3-216A864EC038}" destId="{18EC59EA-98A8-467C-A394-7FBA0199F812}" srcOrd="0" destOrd="0" presId="urn:microsoft.com/office/officeart/2005/8/layout/default#9"/>
    <dgm:cxn modelId="{81A98EF0-B245-4BB9-A821-42E400B655C5}" type="presOf" srcId="{9B5F410F-DEA7-4617-AB10-6DD0CCBA32AE}" destId="{82775142-30E0-452B-B374-A33D2479127D}" srcOrd="0" destOrd="0" presId="urn:microsoft.com/office/officeart/2005/8/layout/default#9"/>
    <dgm:cxn modelId="{9F76993E-1C32-49C9-B4CA-FAE606BF0AD6}" type="presOf" srcId="{C0F682A0-B2FB-4A57-898C-F5CF6886A86E}" destId="{8E84EFA9-9FCD-4096-847D-83F380FCE787}" srcOrd="0" destOrd="0" presId="urn:microsoft.com/office/officeart/2005/8/layout/default#9"/>
    <dgm:cxn modelId="{E86E20E1-A9C8-4530-B802-F26CDDDEF8B2}" srcId="{B463DACD-3613-4043-BB28-2B1461A3B7BF}" destId="{C0F682A0-B2FB-4A57-898C-F5CF6886A86E}" srcOrd="1" destOrd="0" parTransId="{75CCFAA1-79A0-4401-957E-1673E3EEA6F6}" sibTransId="{88A5145C-1A64-4A26-8C79-F56A12A2E143}"/>
    <dgm:cxn modelId="{7EC6B435-0FA8-4F72-9EEC-408813F01F07}" srcId="{B463DACD-3613-4043-BB28-2B1461A3B7BF}" destId="{C6AD8AE1-9783-4FA2-BECD-564C12D37721}" srcOrd="6" destOrd="0" parTransId="{44E90B1F-87B2-4935-90AB-B4FE50D46920}" sibTransId="{AEDA9C66-B252-4C99-83DF-8B141373C0D4}"/>
    <dgm:cxn modelId="{33D447FF-09C6-42C1-9B3B-10AB24D0F2D3}" srcId="{B463DACD-3613-4043-BB28-2B1461A3B7BF}" destId="{D0AFAE3A-5D7D-4F6D-B800-80EE966A6FD0}" srcOrd="0" destOrd="0" parTransId="{A09A9767-729E-43C5-BE75-13D05153E526}" sibTransId="{DBB384CC-1592-49F3-AEA2-2FF0E48E9E33}"/>
    <dgm:cxn modelId="{D651EF0C-59B1-4AA8-A71A-502DC9757388}" srcId="{B463DACD-3613-4043-BB28-2B1461A3B7BF}" destId="{9B5F410F-DEA7-4617-AB10-6DD0CCBA32AE}" srcOrd="4" destOrd="0" parTransId="{9CC25C74-6E90-4EC5-8440-A76A5D14D9DC}" sibTransId="{57807CC8-271F-4F87-9015-E63C2003D20C}"/>
    <dgm:cxn modelId="{9CC23BC7-3418-4145-A40D-8E15487E001A}" type="presOf" srcId="{B463DACD-3613-4043-BB28-2B1461A3B7BF}" destId="{B41CADD0-C5C8-49EC-A290-661F99D2231B}" srcOrd="0" destOrd="0" presId="urn:microsoft.com/office/officeart/2005/8/layout/default#9"/>
    <dgm:cxn modelId="{65BDEB5A-6E40-4332-A9B9-0A7603CC7442}" type="presOf" srcId="{D0AFAE3A-5D7D-4F6D-B800-80EE966A6FD0}" destId="{0694B8C4-6510-428F-AFBB-9BB77AAEDE20}" srcOrd="0" destOrd="0" presId="urn:microsoft.com/office/officeart/2005/8/layout/default#9"/>
    <dgm:cxn modelId="{69183B72-D72D-4BA7-9031-098F3E2C2D28}" type="presParOf" srcId="{B41CADD0-C5C8-49EC-A290-661F99D2231B}" destId="{0694B8C4-6510-428F-AFBB-9BB77AAEDE20}" srcOrd="0" destOrd="0" presId="urn:microsoft.com/office/officeart/2005/8/layout/default#9"/>
    <dgm:cxn modelId="{B0574092-3946-47BC-BC9D-FB7CF57A8F96}" type="presParOf" srcId="{B41CADD0-C5C8-49EC-A290-661F99D2231B}" destId="{23E030C3-5719-4536-B029-01EC806DC36D}" srcOrd="1" destOrd="0" presId="urn:microsoft.com/office/officeart/2005/8/layout/default#9"/>
    <dgm:cxn modelId="{4FD74C09-D4D8-4339-A821-1B5D02DDAF34}" type="presParOf" srcId="{B41CADD0-C5C8-49EC-A290-661F99D2231B}" destId="{8E84EFA9-9FCD-4096-847D-83F380FCE787}" srcOrd="2" destOrd="0" presId="urn:microsoft.com/office/officeart/2005/8/layout/default#9"/>
    <dgm:cxn modelId="{B9A8F137-C852-4330-AD2F-17FCA38E37AB}" type="presParOf" srcId="{B41CADD0-C5C8-49EC-A290-661F99D2231B}" destId="{3CEAD0B4-86DE-4589-93A5-F50BAB292AD5}" srcOrd="3" destOrd="0" presId="urn:microsoft.com/office/officeart/2005/8/layout/default#9"/>
    <dgm:cxn modelId="{66B0E987-AD63-45BB-808C-6E1C1493B488}" type="presParOf" srcId="{B41CADD0-C5C8-49EC-A290-661F99D2231B}" destId="{18EC59EA-98A8-467C-A394-7FBA0199F812}" srcOrd="4" destOrd="0" presId="urn:microsoft.com/office/officeart/2005/8/layout/default#9"/>
    <dgm:cxn modelId="{28779C2A-A407-4B79-A08B-4051A310E038}" type="presParOf" srcId="{B41CADD0-C5C8-49EC-A290-661F99D2231B}" destId="{0683FBFC-0488-403B-AAE0-7A75207AD63F}" srcOrd="5" destOrd="0" presId="urn:microsoft.com/office/officeart/2005/8/layout/default#9"/>
    <dgm:cxn modelId="{4343A7B3-4F01-4D37-AB2A-BB5676AC6CD7}" type="presParOf" srcId="{B41CADD0-C5C8-49EC-A290-661F99D2231B}" destId="{D6A00DE8-3ED1-4261-8423-236C3F309DBB}" srcOrd="6" destOrd="0" presId="urn:microsoft.com/office/officeart/2005/8/layout/default#9"/>
    <dgm:cxn modelId="{DDF81F37-DBBD-439F-98C8-ADF6A52AF667}" type="presParOf" srcId="{B41CADD0-C5C8-49EC-A290-661F99D2231B}" destId="{36F2636B-7E26-4989-AD79-52F6603135F6}" srcOrd="7" destOrd="0" presId="urn:microsoft.com/office/officeart/2005/8/layout/default#9"/>
    <dgm:cxn modelId="{09B062D2-20C6-4FC6-BD7D-305216A97F09}" type="presParOf" srcId="{B41CADD0-C5C8-49EC-A290-661F99D2231B}" destId="{82775142-30E0-452B-B374-A33D2479127D}" srcOrd="8" destOrd="0" presId="urn:microsoft.com/office/officeart/2005/8/layout/default#9"/>
    <dgm:cxn modelId="{7912E49E-05DD-4628-BCBC-FA141714562C}" type="presParOf" srcId="{B41CADD0-C5C8-49EC-A290-661F99D2231B}" destId="{A2760F7A-F41F-456A-B0AC-7E0EFA1963ED}" srcOrd="9" destOrd="0" presId="urn:microsoft.com/office/officeart/2005/8/layout/default#9"/>
    <dgm:cxn modelId="{93375FFB-F8AF-459D-BFBC-C3AFDADE8C67}" type="presParOf" srcId="{B41CADD0-C5C8-49EC-A290-661F99D2231B}" destId="{1D846D10-89EB-4EDB-9A3E-B72C234595F0}" srcOrd="10" destOrd="0" presId="urn:microsoft.com/office/officeart/2005/8/layout/default#9"/>
    <dgm:cxn modelId="{4956908A-C0AE-44A2-9172-3B9FE2F5E052}" type="presParOf" srcId="{B41CADD0-C5C8-49EC-A290-661F99D2231B}" destId="{D457CD3E-BA7A-4C38-8BFD-8412F0EA9FCA}" srcOrd="11" destOrd="0" presId="urn:microsoft.com/office/officeart/2005/8/layout/default#9"/>
    <dgm:cxn modelId="{D61B4494-C7B7-45CF-AB3D-225246184EFF}" type="presParOf" srcId="{B41CADD0-C5C8-49EC-A290-661F99D2231B}" destId="{359215B9-BD07-4A10-BD12-526542B5D8AF}" srcOrd="12" destOrd="0" presId="urn:microsoft.com/office/officeart/2005/8/layout/defaul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90F3B8-60BA-4A25-BB98-4176ACA11669}" type="doc">
      <dgm:prSet loTypeId="urn:microsoft.com/office/officeart/2005/8/layout/arrow5" loCatId="process" qsTypeId="urn:microsoft.com/office/officeart/2005/8/quickstyle/3d2" qsCatId="3D" csTypeId="urn:microsoft.com/office/officeart/2005/8/colors/accent1_2" csCatId="accent1" phldr="1"/>
      <dgm:spPr/>
      <dgm:t>
        <a:bodyPr/>
        <a:lstStyle/>
        <a:p>
          <a:endParaRPr lang="en-US"/>
        </a:p>
      </dgm:t>
    </dgm:pt>
    <dgm:pt modelId="{50EB3447-78BC-4133-A20A-1438776838F5}">
      <dgm:prSet phldrT="[Text]"/>
      <dgm:spPr/>
      <dgm:t>
        <a:bodyPr/>
        <a:lstStyle/>
        <a:p>
          <a:r>
            <a:rPr lang="en-US" b="0" dirty="0" smtClean="0"/>
            <a:t>Unauthorized access is the use of a computer or network without permission</a:t>
          </a:r>
          <a:endParaRPr lang="en-US" b="1" dirty="0"/>
        </a:p>
      </dgm:t>
    </dgm:pt>
    <dgm:pt modelId="{F55A35FF-6061-4421-B94F-19018BEC0184}" type="parTrans" cxnId="{EEF05359-7A76-4CA7-BB6D-6B0E9E7AFB82}">
      <dgm:prSet/>
      <dgm:spPr/>
      <dgm:t>
        <a:bodyPr/>
        <a:lstStyle/>
        <a:p>
          <a:endParaRPr lang="en-US"/>
        </a:p>
      </dgm:t>
    </dgm:pt>
    <dgm:pt modelId="{40966928-8CC9-407A-A2AD-D5CE503E555E}" type="sibTrans" cxnId="{EEF05359-7A76-4CA7-BB6D-6B0E9E7AFB82}">
      <dgm:prSet/>
      <dgm:spPr/>
      <dgm:t>
        <a:bodyPr/>
        <a:lstStyle/>
        <a:p>
          <a:endParaRPr lang="en-US"/>
        </a:p>
      </dgm:t>
    </dgm:pt>
    <dgm:pt modelId="{3DED217B-A318-4592-8029-50D66D5EB51E}">
      <dgm:prSet phldrT="[Text]"/>
      <dgm:spPr/>
      <dgm:t>
        <a:bodyPr/>
        <a:lstStyle/>
        <a:p>
          <a:r>
            <a:rPr lang="en-US" b="0" dirty="0" smtClean="0"/>
            <a:t>Unauthorized use is the use of a computer or its data for unapproved or possibly illegal activities</a:t>
          </a:r>
          <a:endParaRPr lang="en-US" b="1" dirty="0"/>
        </a:p>
      </dgm:t>
    </dgm:pt>
    <dgm:pt modelId="{9D7FB826-5168-494C-BD7B-901D62143018}" type="parTrans" cxnId="{3D4ECEDD-BBB4-4750-A5E9-BAD9EF82FFD3}">
      <dgm:prSet/>
      <dgm:spPr/>
      <dgm:t>
        <a:bodyPr/>
        <a:lstStyle/>
        <a:p>
          <a:endParaRPr lang="en-US"/>
        </a:p>
      </dgm:t>
    </dgm:pt>
    <dgm:pt modelId="{2E0F8926-C586-4E94-A4B6-327E10D9B8FF}" type="sibTrans" cxnId="{3D4ECEDD-BBB4-4750-A5E9-BAD9EF82FFD3}">
      <dgm:prSet/>
      <dgm:spPr/>
      <dgm:t>
        <a:bodyPr/>
        <a:lstStyle/>
        <a:p>
          <a:endParaRPr lang="en-US"/>
        </a:p>
      </dgm:t>
    </dgm:pt>
    <dgm:pt modelId="{DFD9B211-60C9-471F-98A0-C081DF03B3FE}" type="pres">
      <dgm:prSet presAssocID="{6690F3B8-60BA-4A25-BB98-4176ACA11669}" presName="diagram" presStyleCnt="0">
        <dgm:presLayoutVars>
          <dgm:dir/>
          <dgm:resizeHandles val="exact"/>
        </dgm:presLayoutVars>
      </dgm:prSet>
      <dgm:spPr/>
      <dgm:t>
        <a:bodyPr/>
        <a:lstStyle/>
        <a:p>
          <a:endParaRPr lang="en-US"/>
        </a:p>
      </dgm:t>
    </dgm:pt>
    <dgm:pt modelId="{837DA098-3917-4695-9F67-C302A1D19DF6}" type="pres">
      <dgm:prSet presAssocID="{50EB3447-78BC-4133-A20A-1438776838F5}" presName="arrow" presStyleLbl="node1" presStyleIdx="0" presStyleCnt="2">
        <dgm:presLayoutVars>
          <dgm:bulletEnabled val="1"/>
        </dgm:presLayoutVars>
      </dgm:prSet>
      <dgm:spPr/>
      <dgm:t>
        <a:bodyPr/>
        <a:lstStyle/>
        <a:p>
          <a:endParaRPr lang="en-US"/>
        </a:p>
      </dgm:t>
    </dgm:pt>
    <dgm:pt modelId="{850F42D8-1A4E-4F94-AA1C-EDE062669058}" type="pres">
      <dgm:prSet presAssocID="{3DED217B-A318-4592-8029-50D66D5EB51E}" presName="arrow" presStyleLbl="node1" presStyleIdx="1" presStyleCnt="2">
        <dgm:presLayoutVars>
          <dgm:bulletEnabled val="1"/>
        </dgm:presLayoutVars>
      </dgm:prSet>
      <dgm:spPr/>
      <dgm:t>
        <a:bodyPr/>
        <a:lstStyle/>
        <a:p>
          <a:endParaRPr lang="en-US"/>
        </a:p>
      </dgm:t>
    </dgm:pt>
  </dgm:ptLst>
  <dgm:cxnLst>
    <dgm:cxn modelId="{998C5344-E8F7-43ED-892B-1B0BC94D3B2D}" type="presOf" srcId="{3DED217B-A318-4592-8029-50D66D5EB51E}" destId="{850F42D8-1A4E-4F94-AA1C-EDE062669058}" srcOrd="0" destOrd="0" presId="urn:microsoft.com/office/officeart/2005/8/layout/arrow5"/>
    <dgm:cxn modelId="{78A9DCE8-984A-45F0-A5E0-77F76C052E6A}" type="presOf" srcId="{6690F3B8-60BA-4A25-BB98-4176ACA11669}" destId="{DFD9B211-60C9-471F-98A0-C081DF03B3FE}" srcOrd="0" destOrd="0" presId="urn:microsoft.com/office/officeart/2005/8/layout/arrow5"/>
    <dgm:cxn modelId="{3D4ECEDD-BBB4-4750-A5E9-BAD9EF82FFD3}" srcId="{6690F3B8-60BA-4A25-BB98-4176ACA11669}" destId="{3DED217B-A318-4592-8029-50D66D5EB51E}" srcOrd="1" destOrd="0" parTransId="{9D7FB826-5168-494C-BD7B-901D62143018}" sibTransId="{2E0F8926-C586-4E94-A4B6-327E10D9B8FF}"/>
    <dgm:cxn modelId="{CA892009-A722-4AC9-A7E5-60E34CD5E211}" type="presOf" srcId="{50EB3447-78BC-4133-A20A-1438776838F5}" destId="{837DA098-3917-4695-9F67-C302A1D19DF6}" srcOrd="0" destOrd="0" presId="urn:microsoft.com/office/officeart/2005/8/layout/arrow5"/>
    <dgm:cxn modelId="{EEF05359-7A76-4CA7-BB6D-6B0E9E7AFB82}" srcId="{6690F3B8-60BA-4A25-BB98-4176ACA11669}" destId="{50EB3447-78BC-4133-A20A-1438776838F5}" srcOrd="0" destOrd="0" parTransId="{F55A35FF-6061-4421-B94F-19018BEC0184}" sibTransId="{40966928-8CC9-407A-A2AD-D5CE503E555E}"/>
    <dgm:cxn modelId="{150692BB-6A9B-473B-A2A4-A0E5CC1A3C7A}" type="presParOf" srcId="{DFD9B211-60C9-471F-98A0-C081DF03B3FE}" destId="{837DA098-3917-4695-9F67-C302A1D19DF6}" srcOrd="0" destOrd="0" presId="urn:microsoft.com/office/officeart/2005/8/layout/arrow5"/>
    <dgm:cxn modelId="{AF67F084-C6D2-43E2-9969-B624FDD5B964}" type="presParOf" srcId="{DFD9B211-60C9-471F-98A0-C081DF03B3FE}" destId="{850F42D8-1A4E-4F94-AA1C-EDE062669058}"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74E1B4-078F-41D4-8CA0-5AF59794BB11}" type="doc">
      <dgm:prSet loTypeId="urn:microsoft.com/office/officeart/2005/8/layout/default#20" loCatId="list" qsTypeId="urn:microsoft.com/office/officeart/2005/8/quickstyle/3d1" qsCatId="3D" csTypeId="urn:microsoft.com/office/officeart/2005/8/colors/accent4_2" csCatId="accent4" phldr="1"/>
      <dgm:spPr/>
      <dgm:t>
        <a:bodyPr/>
        <a:lstStyle/>
        <a:p>
          <a:endParaRPr lang="en-US"/>
        </a:p>
      </dgm:t>
    </dgm:pt>
    <dgm:pt modelId="{55E1B93B-47A0-4E8C-AA74-A75F15F8CE21}">
      <dgm:prSet phldrT="[Text]"/>
      <dgm:spPr/>
      <dgm:t>
        <a:bodyPr/>
        <a:lstStyle/>
        <a:p>
          <a:r>
            <a:rPr lang="en-US" b="1" dirty="0" smtClean="0"/>
            <a:t>Fingerprint reader</a:t>
          </a:r>
          <a:endParaRPr lang="en-US" b="1" dirty="0"/>
        </a:p>
      </dgm:t>
    </dgm:pt>
    <dgm:pt modelId="{6107FCC4-243F-4385-B589-01A575A0378C}" type="parTrans" cxnId="{5B188004-2CC8-4A4A-8044-C8CE2B307852}">
      <dgm:prSet/>
      <dgm:spPr/>
      <dgm:t>
        <a:bodyPr/>
        <a:lstStyle/>
        <a:p>
          <a:endParaRPr lang="en-US"/>
        </a:p>
      </dgm:t>
    </dgm:pt>
    <dgm:pt modelId="{97CFAA69-E286-4011-8D79-6EDE7600B1DA}" type="sibTrans" cxnId="{5B188004-2CC8-4A4A-8044-C8CE2B307852}">
      <dgm:prSet/>
      <dgm:spPr/>
      <dgm:t>
        <a:bodyPr/>
        <a:lstStyle/>
        <a:p>
          <a:endParaRPr lang="en-US"/>
        </a:p>
      </dgm:t>
    </dgm:pt>
    <dgm:pt modelId="{1307A123-E705-4CE2-9141-2EED1B29904D}">
      <dgm:prSet phldrT="[Text]"/>
      <dgm:spPr/>
      <dgm:t>
        <a:bodyPr/>
        <a:lstStyle/>
        <a:p>
          <a:r>
            <a:rPr lang="en-US" b="0" dirty="0" smtClean="0"/>
            <a:t>Face recognition system</a:t>
          </a:r>
          <a:endParaRPr lang="en-US" b="0" dirty="0"/>
        </a:p>
      </dgm:t>
    </dgm:pt>
    <dgm:pt modelId="{84C37A4A-A18A-4FC2-9AF9-B0D00BA4C0F3}" type="parTrans" cxnId="{29866B04-D5EB-4C95-B9A6-8A18103FAFE5}">
      <dgm:prSet/>
      <dgm:spPr/>
      <dgm:t>
        <a:bodyPr/>
        <a:lstStyle/>
        <a:p>
          <a:endParaRPr lang="en-US"/>
        </a:p>
      </dgm:t>
    </dgm:pt>
    <dgm:pt modelId="{C81D3287-DE01-4743-A4BB-881358A2D8A1}" type="sibTrans" cxnId="{29866B04-D5EB-4C95-B9A6-8A18103FAFE5}">
      <dgm:prSet/>
      <dgm:spPr/>
      <dgm:t>
        <a:bodyPr/>
        <a:lstStyle/>
        <a:p>
          <a:endParaRPr lang="en-US"/>
        </a:p>
      </dgm:t>
    </dgm:pt>
    <dgm:pt modelId="{F1BAC3F9-A6D9-4479-A37D-B52BAD8379AB}">
      <dgm:prSet phldrT="[Text]"/>
      <dgm:spPr/>
      <dgm:t>
        <a:bodyPr/>
        <a:lstStyle/>
        <a:p>
          <a:r>
            <a:rPr lang="en-US" b="0" dirty="0" smtClean="0"/>
            <a:t>Hand geometry system</a:t>
          </a:r>
          <a:endParaRPr lang="en-US" b="0" dirty="0"/>
        </a:p>
      </dgm:t>
    </dgm:pt>
    <dgm:pt modelId="{B300E248-8C40-4631-A1B4-58DE371A4E56}" type="parTrans" cxnId="{1E11C33D-5874-4A73-8ECB-B5EA6D2F2185}">
      <dgm:prSet/>
      <dgm:spPr/>
      <dgm:t>
        <a:bodyPr/>
        <a:lstStyle/>
        <a:p>
          <a:endParaRPr lang="en-US"/>
        </a:p>
      </dgm:t>
    </dgm:pt>
    <dgm:pt modelId="{3603C823-2578-4298-AE51-CF2C96C48479}" type="sibTrans" cxnId="{1E11C33D-5874-4A73-8ECB-B5EA6D2F2185}">
      <dgm:prSet/>
      <dgm:spPr/>
      <dgm:t>
        <a:bodyPr/>
        <a:lstStyle/>
        <a:p>
          <a:endParaRPr lang="en-US"/>
        </a:p>
      </dgm:t>
    </dgm:pt>
    <dgm:pt modelId="{96255DC0-8F0D-4D9A-9BB8-DFE7B997F807}">
      <dgm:prSet phldrT="[Text]"/>
      <dgm:spPr/>
      <dgm:t>
        <a:bodyPr/>
        <a:lstStyle/>
        <a:p>
          <a:r>
            <a:rPr lang="en-US" b="0" dirty="0" smtClean="0"/>
            <a:t>Voice verification system</a:t>
          </a:r>
          <a:endParaRPr lang="en-US" b="0" dirty="0"/>
        </a:p>
      </dgm:t>
    </dgm:pt>
    <dgm:pt modelId="{61E589EF-0299-492B-BF6B-999509684F0E}" type="parTrans" cxnId="{F5171F59-6CA6-438C-8AEC-1C7057E62EE2}">
      <dgm:prSet/>
      <dgm:spPr/>
      <dgm:t>
        <a:bodyPr/>
        <a:lstStyle/>
        <a:p>
          <a:endParaRPr lang="en-US"/>
        </a:p>
      </dgm:t>
    </dgm:pt>
    <dgm:pt modelId="{0ED4C888-A29F-467C-89C3-B79F585F2219}" type="sibTrans" cxnId="{F5171F59-6CA6-438C-8AEC-1C7057E62EE2}">
      <dgm:prSet/>
      <dgm:spPr/>
      <dgm:t>
        <a:bodyPr/>
        <a:lstStyle/>
        <a:p>
          <a:endParaRPr lang="en-US"/>
        </a:p>
      </dgm:t>
    </dgm:pt>
    <dgm:pt modelId="{83AFEADB-A5F9-4811-A634-FB63B2A29DD4}">
      <dgm:prSet phldrT="[Text]"/>
      <dgm:spPr/>
      <dgm:t>
        <a:bodyPr/>
        <a:lstStyle/>
        <a:p>
          <a:r>
            <a:rPr lang="en-US" b="0" dirty="0" smtClean="0"/>
            <a:t>Signature verification system</a:t>
          </a:r>
          <a:endParaRPr lang="en-US" b="0" dirty="0"/>
        </a:p>
      </dgm:t>
    </dgm:pt>
    <dgm:pt modelId="{E3CC8850-FAB9-4AF8-A623-ED488A274248}" type="parTrans" cxnId="{0B032660-1E9F-41EE-A499-45F45711C3ED}">
      <dgm:prSet/>
      <dgm:spPr/>
      <dgm:t>
        <a:bodyPr/>
        <a:lstStyle/>
        <a:p>
          <a:endParaRPr lang="en-US"/>
        </a:p>
      </dgm:t>
    </dgm:pt>
    <dgm:pt modelId="{7D001416-1B8D-4CB0-97F2-A9A29DC44DF9}" type="sibTrans" cxnId="{0B032660-1E9F-41EE-A499-45F45711C3ED}">
      <dgm:prSet/>
      <dgm:spPr/>
      <dgm:t>
        <a:bodyPr/>
        <a:lstStyle/>
        <a:p>
          <a:endParaRPr lang="en-US"/>
        </a:p>
      </dgm:t>
    </dgm:pt>
    <dgm:pt modelId="{D83A080C-B804-4D85-9D30-749BF3D76D24}">
      <dgm:prSet phldrT="[Text]"/>
      <dgm:spPr/>
      <dgm:t>
        <a:bodyPr/>
        <a:lstStyle/>
        <a:p>
          <a:r>
            <a:rPr lang="en-US" b="0" dirty="0" smtClean="0"/>
            <a:t>Iris recognition system</a:t>
          </a:r>
          <a:endParaRPr lang="en-US" b="0" dirty="0"/>
        </a:p>
      </dgm:t>
    </dgm:pt>
    <dgm:pt modelId="{A63279D0-5714-46BA-920D-A0D647A8C8E5}" type="parTrans" cxnId="{D1CD653F-AD3A-4F3E-9245-DD550F806F03}">
      <dgm:prSet/>
      <dgm:spPr/>
      <dgm:t>
        <a:bodyPr/>
        <a:lstStyle/>
        <a:p>
          <a:endParaRPr lang="en-US"/>
        </a:p>
      </dgm:t>
    </dgm:pt>
    <dgm:pt modelId="{4AFBA09E-2EC6-4802-BEEF-E7F7B226C340}" type="sibTrans" cxnId="{D1CD653F-AD3A-4F3E-9245-DD550F806F03}">
      <dgm:prSet/>
      <dgm:spPr/>
      <dgm:t>
        <a:bodyPr/>
        <a:lstStyle/>
        <a:p>
          <a:endParaRPr lang="en-US"/>
        </a:p>
      </dgm:t>
    </dgm:pt>
    <dgm:pt modelId="{357D3D35-5864-4171-8AA9-CB6296AB06BE}" type="pres">
      <dgm:prSet presAssocID="{2874E1B4-078F-41D4-8CA0-5AF59794BB11}" presName="diagram" presStyleCnt="0">
        <dgm:presLayoutVars>
          <dgm:dir/>
          <dgm:resizeHandles val="exact"/>
        </dgm:presLayoutVars>
      </dgm:prSet>
      <dgm:spPr/>
      <dgm:t>
        <a:bodyPr/>
        <a:lstStyle/>
        <a:p>
          <a:endParaRPr lang="en-US"/>
        </a:p>
      </dgm:t>
    </dgm:pt>
    <dgm:pt modelId="{FE30F8B9-C78A-4365-9C0C-CA804A3B7992}" type="pres">
      <dgm:prSet presAssocID="{55E1B93B-47A0-4E8C-AA74-A75F15F8CE21}" presName="node" presStyleLbl="node1" presStyleIdx="0" presStyleCnt="6">
        <dgm:presLayoutVars>
          <dgm:bulletEnabled val="1"/>
        </dgm:presLayoutVars>
      </dgm:prSet>
      <dgm:spPr/>
      <dgm:t>
        <a:bodyPr/>
        <a:lstStyle/>
        <a:p>
          <a:endParaRPr lang="en-US"/>
        </a:p>
      </dgm:t>
    </dgm:pt>
    <dgm:pt modelId="{A701F4D5-C2EE-433D-8822-4AEAA64B4A07}" type="pres">
      <dgm:prSet presAssocID="{97CFAA69-E286-4011-8D79-6EDE7600B1DA}" presName="sibTrans" presStyleCnt="0"/>
      <dgm:spPr/>
    </dgm:pt>
    <dgm:pt modelId="{4BBD2E56-9C91-4FCC-9208-38E2904B02A8}" type="pres">
      <dgm:prSet presAssocID="{1307A123-E705-4CE2-9141-2EED1B29904D}" presName="node" presStyleLbl="node1" presStyleIdx="1" presStyleCnt="6">
        <dgm:presLayoutVars>
          <dgm:bulletEnabled val="1"/>
        </dgm:presLayoutVars>
      </dgm:prSet>
      <dgm:spPr/>
      <dgm:t>
        <a:bodyPr/>
        <a:lstStyle/>
        <a:p>
          <a:endParaRPr lang="en-US"/>
        </a:p>
      </dgm:t>
    </dgm:pt>
    <dgm:pt modelId="{3F7BF892-95EF-4596-8229-CBFEA6D3ADAD}" type="pres">
      <dgm:prSet presAssocID="{C81D3287-DE01-4743-A4BB-881358A2D8A1}" presName="sibTrans" presStyleCnt="0"/>
      <dgm:spPr/>
    </dgm:pt>
    <dgm:pt modelId="{BA101ED9-ED1B-4DC2-8A5F-1694B7B99401}" type="pres">
      <dgm:prSet presAssocID="{F1BAC3F9-A6D9-4479-A37D-B52BAD8379AB}" presName="node" presStyleLbl="node1" presStyleIdx="2" presStyleCnt="6">
        <dgm:presLayoutVars>
          <dgm:bulletEnabled val="1"/>
        </dgm:presLayoutVars>
      </dgm:prSet>
      <dgm:spPr/>
      <dgm:t>
        <a:bodyPr/>
        <a:lstStyle/>
        <a:p>
          <a:endParaRPr lang="en-US"/>
        </a:p>
      </dgm:t>
    </dgm:pt>
    <dgm:pt modelId="{02859C89-5B6F-4FE4-A0F1-7811F8FA025B}" type="pres">
      <dgm:prSet presAssocID="{3603C823-2578-4298-AE51-CF2C96C48479}" presName="sibTrans" presStyleCnt="0"/>
      <dgm:spPr/>
    </dgm:pt>
    <dgm:pt modelId="{3C7D6BAD-FA40-4F9B-A868-F1A9740661D1}" type="pres">
      <dgm:prSet presAssocID="{96255DC0-8F0D-4D9A-9BB8-DFE7B997F807}" presName="node" presStyleLbl="node1" presStyleIdx="3" presStyleCnt="6">
        <dgm:presLayoutVars>
          <dgm:bulletEnabled val="1"/>
        </dgm:presLayoutVars>
      </dgm:prSet>
      <dgm:spPr/>
      <dgm:t>
        <a:bodyPr/>
        <a:lstStyle/>
        <a:p>
          <a:endParaRPr lang="en-US"/>
        </a:p>
      </dgm:t>
    </dgm:pt>
    <dgm:pt modelId="{67700C1B-00E4-49BF-AB1B-B4AFD201A324}" type="pres">
      <dgm:prSet presAssocID="{0ED4C888-A29F-467C-89C3-B79F585F2219}" presName="sibTrans" presStyleCnt="0"/>
      <dgm:spPr/>
    </dgm:pt>
    <dgm:pt modelId="{EC7C62BE-9ABE-4C54-8DC3-7EADA8972D7C}" type="pres">
      <dgm:prSet presAssocID="{83AFEADB-A5F9-4811-A634-FB63B2A29DD4}" presName="node" presStyleLbl="node1" presStyleIdx="4" presStyleCnt="6">
        <dgm:presLayoutVars>
          <dgm:bulletEnabled val="1"/>
        </dgm:presLayoutVars>
      </dgm:prSet>
      <dgm:spPr/>
      <dgm:t>
        <a:bodyPr/>
        <a:lstStyle/>
        <a:p>
          <a:endParaRPr lang="en-US"/>
        </a:p>
      </dgm:t>
    </dgm:pt>
    <dgm:pt modelId="{DD6BEA2B-11CE-4400-9039-30095C268F5A}" type="pres">
      <dgm:prSet presAssocID="{7D001416-1B8D-4CB0-97F2-A9A29DC44DF9}" presName="sibTrans" presStyleCnt="0"/>
      <dgm:spPr/>
    </dgm:pt>
    <dgm:pt modelId="{F92F76D5-A6BC-403F-AEB4-DDF3FC2EC9CD}" type="pres">
      <dgm:prSet presAssocID="{D83A080C-B804-4D85-9D30-749BF3D76D24}" presName="node" presStyleLbl="node1" presStyleIdx="5" presStyleCnt="6">
        <dgm:presLayoutVars>
          <dgm:bulletEnabled val="1"/>
        </dgm:presLayoutVars>
      </dgm:prSet>
      <dgm:spPr/>
      <dgm:t>
        <a:bodyPr/>
        <a:lstStyle/>
        <a:p>
          <a:endParaRPr lang="en-US"/>
        </a:p>
      </dgm:t>
    </dgm:pt>
  </dgm:ptLst>
  <dgm:cxnLst>
    <dgm:cxn modelId="{B84983C3-DB5B-4453-AF09-E78546F2C5DF}" type="presOf" srcId="{83AFEADB-A5F9-4811-A634-FB63B2A29DD4}" destId="{EC7C62BE-9ABE-4C54-8DC3-7EADA8972D7C}" srcOrd="0" destOrd="0" presId="urn:microsoft.com/office/officeart/2005/8/layout/default#20"/>
    <dgm:cxn modelId="{CEF927DB-8523-44AE-9DC6-25B1B6346E42}" type="presOf" srcId="{F1BAC3F9-A6D9-4479-A37D-B52BAD8379AB}" destId="{BA101ED9-ED1B-4DC2-8A5F-1694B7B99401}" srcOrd="0" destOrd="0" presId="urn:microsoft.com/office/officeart/2005/8/layout/default#20"/>
    <dgm:cxn modelId="{C5CFDED1-776E-4247-A8AB-ED43C3F5F565}" type="presOf" srcId="{D83A080C-B804-4D85-9D30-749BF3D76D24}" destId="{F92F76D5-A6BC-403F-AEB4-DDF3FC2EC9CD}" srcOrd="0" destOrd="0" presId="urn:microsoft.com/office/officeart/2005/8/layout/default#20"/>
    <dgm:cxn modelId="{F5171F59-6CA6-438C-8AEC-1C7057E62EE2}" srcId="{2874E1B4-078F-41D4-8CA0-5AF59794BB11}" destId="{96255DC0-8F0D-4D9A-9BB8-DFE7B997F807}" srcOrd="3" destOrd="0" parTransId="{61E589EF-0299-492B-BF6B-999509684F0E}" sibTransId="{0ED4C888-A29F-467C-89C3-B79F585F2219}"/>
    <dgm:cxn modelId="{ECB9E092-70BC-454E-A45A-A54C8AE3435C}" type="presOf" srcId="{55E1B93B-47A0-4E8C-AA74-A75F15F8CE21}" destId="{FE30F8B9-C78A-4365-9C0C-CA804A3B7992}" srcOrd="0" destOrd="0" presId="urn:microsoft.com/office/officeart/2005/8/layout/default#20"/>
    <dgm:cxn modelId="{1E11C33D-5874-4A73-8ECB-B5EA6D2F2185}" srcId="{2874E1B4-078F-41D4-8CA0-5AF59794BB11}" destId="{F1BAC3F9-A6D9-4479-A37D-B52BAD8379AB}" srcOrd="2" destOrd="0" parTransId="{B300E248-8C40-4631-A1B4-58DE371A4E56}" sibTransId="{3603C823-2578-4298-AE51-CF2C96C48479}"/>
    <dgm:cxn modelId="{5B188004-2CC8-4A4A-8044-C8CE2B307852}" srcId="{2874E1B4-078F-41D4-8CA0-5AF59794BB11}" destId="{55E1B93B-47A0-4E8C-AA74-A75F15F8CE21}" srcOrd="0" destOrd="0" parTransId="{6107FCC4-243F-4385-B589-01A575A0378C}" sibTransId="{97CFAA69-E286-4011-8D79-6EDE7600B1DA}"/>
    <dgm:cxn modelId="{62E1F1B1-8AB1-40B1-8D74-0DD091FED8F2}" type="presOf" srcId="{2874E1B4-078F-41D4-8CA0-5AF59794BB11}" destId="{357D3D35-5864-4171-8AA9-CB6296AB06BE}" srcOrd="0" destOrd="0" presId="urn:microsoft.com/office/officeart/2005/8/layout/default#20"/>
    <dgm:cxn modelId="{0B032660-1E9F-41EE-A499-45F45711C3ED}" srcId="{2874E1B4-078F-41D4-8CA0-5AF59794BB11}" destId="{83AFEADB-A5F9-4811-A634-FB63B2A29DD4}" srcOrd="4" destOrd="0" parTransId="{E3CC8850-FAB9-4AF8-A623-ED488A274248}" sibTransId="{7D001416-1B8D-4CB0-97F2-A9A29DC44DF9}"/>
    <dgm:cxn modelId="{93071973-5202-45FA-8A6F-A3B8A5D96D31}" type="presOf" srcId="{96255DC0-8F0D-4D9A-9BB8-DFE7B997F807}" destId="{3C7D6BAD-FA40-4F9B-A868-F1A9740661D1}" srcOrd="0" destOrd="0" presId="urn:microsoft.com/office/officeart/2005/8/layout/default#20"/>
    <dgm:cxn modelId="{29866B04-D5EB-4C95-B9A6-8A18103FAFE5}" srcId="{2874E1B4-078F-41D4-8CA0-5AF59794BB11}" destId="{1307A123-E705-4CE2-9141-2EED1B29904D}" srcOrd="1" destOrd="0" parTransId="{84C37A4A-A18A-4FC2-9AF9-B0D00BA4C0F3}" sibTransId="{C81D3287-DE01-4743-A4BB-881358A2D8A1}"/>
    <dgm:cxn modelId="{D1CD653F-AD3A-4F3E-9245-DD550F806F03}" srcId="{2874E1B4-078F-41D4-8CA0-5AF59794BB11}" destId="{D83A080C-B804-4D85-9D30-749BF3D76D24}" srcOrd="5" destOrd="0" parTransId="{A63279D0-5714-46BA-920D-A0D647A8C8E5}" sibTransId="{4AFBA09E-2EC6-4802-BEEF-E7F7B226C340}"/>
    <dgm:cxn modelId="{60C99BE6-FE39-4080-870E-56E83CDC8D3B}" type="presOf" srcId="{1307A123-E705-4CE2-9141-2EED1B29904D}" destId="{4BBD2E56-9C91-4FCC-9208-38E2904B02A8}" srcOrd="0" destOrd="0" presId="urn:microsoft.com/office/officeart/2005/8/layout/default#20"/>
    <dgm:cxn modelId="{86B76ACD-A358-48E8-BCAC-4BD78FE6F6D2}" type="presParOf" srcId="{357D3D35-5864-4171-8AA9-CB6296AB06BE}" destId="{FE30F8B9-C78A-4365-9C0C-CA804A3B7992}" srcOrd="0" destOrd="0" presId="urn:microsoft.com/office/officeart/2005/8/layout/default#20"/>
    <dgm:cxn modelId="{7221D9DC-AEDC-4CFA-B35C-4DE81E1DF5DE}" type="presParOf" srcId="{357D3D35-5864-4171-8AA9-CB6296AB06BE}" destId="{A701F4D5-C2EE-433D-8822-4AEAA64B4A07}" srcOrd="1" destOrd="0" presId="urn:microsoft.com/office/officeart/2005/8/layout/default#20"/>
    <dgm:cxn modelId="{AF743F90-7B2A-4FE9-8576-DF22268CF74F}" type="presParOf" srcId="{357D3D35-5864-4171-8AA9-CB6296AB06BE}" destId="{4BBD2E56-9C91-4FCC-9208-38E2904B02A8}" srcOrd="2" destOrd="0" presId="urn:microsoft.com/office/officeart/2005/8/layout/default#20"/>
    <dgm:cxn modelId="{BAB4589E-3EFA-487B-B17A-E52293F96BDC}" type="presParOf" srcId="{357D3D35-5864-4171-8AA9-CB6296AB06BE}" destId="{3F7BF892-95EF-4596-8229-CBFEA6D3ADAD}" srcOrd="3" destOrd="0" presId="urn:microsoft.com/office/officeart/2005/8/layout/default#20"/>
    <dgm:cxn modelId="{CFA5E60A-EF9A-469C-9D02-F70BA9273820}" type="presParOf" srcId="{357D3D35-5864-4171-8AA9-CB6296AB06BE}" destId="{BA101ED9-ED1B-4DC2-8A5F-1694B7B99401}" srcOrd="4" destOrd="0" presId="urn:microsoft.com/office/officeart/2005/8/layout/default#20"/>
    <dgm:cxn modelId="{685CAF7F-587C-42B9-819B-EBD6CE42F7E8}" type="presParOf" srcId="{357D3D35-5864-4171-8AA9-CB6296AB06BE}" destId="{02859C89-5B6F-4FE4-A0F1-7811F8FA025B}" srcOrd="5" destOrd="0" presId="urn:microsoft.com/office/officeart/2005/8/layout/default#20"/>
    <dgm:cxn modelId="{AD106C8D-553C-401C-ADD4-EEBCEEDEEA8E}" type="presParOf" srcId="{357D3D35-5864-4171-8AA9-CB6296AB06BE}" destId="{3C7D6BAD-FA40-4F9B-A868-F1A9740661D1}" srcOrd="6" destOrd="0" presId="urn:microsoft.com/office/officeart/2005/8/layout/default#20"/>
    <dgm:cxn modelId="{EEBEE264-5557-42AC-9C3D-85B30D0BEA11}" type="presParOf" srcId="{357D3D35-5864-4171-8AA9-CB6296AB06BE}" destId="{67700C1B-00E4-49BF-AB1B-B4AFD201A324}" srcOrd="7" destOrd="0" presId="urn:microsoft.com/office/officeart/2005/8/layout/default#20"/>
    <dgm:cxn modelId="{F8952A63-972A-448A-979F-DA24826EB9FE}" type="presParOf" srcId="{357D3D35-5864-4171-8AA9-CB6296AB06BE}" destId="{EC7C62BE-9ABE-4C54-8DC3-7EADA8972D7C}" srcOrd="8" destOrd="0" presId="urn:microsoft.com/office/officeart/2005/8/layout/default#20"/>
    <dgm:cxn modelId="{A17C63F7-0430-45E1-A075-91573140348C}" type="presParOf" srcId="{357D3D35-5864-4171-8AA9-CB6296AB06BE}" destId="{DD6BEA2B-11CE-4400-9039-30095C268F5A}" srcOrd="9" destOrd="0" presId="urn:microsoft.com/office/officeart/2005/8/layout/default#20"/>
    <dgm:cxn modelId="{244A6988-9D92-4324-9134-A3DEA6EA2D10}" type="presParOf" srcId="{357D3D35-5864-4171-8AA9-CB6296AB06BE}" destId="{F92F76D5-A6BC-403F-AEB4-DDF3FC2EC9CD}" srcOrd="10" destOrd="0" presId="urn:microsoft.com/office/officeart/2005/8/layout/default#2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7E2D08-1DB4-4FEC-A942-8A61675D6D12}" type="doc">
      <dgm:prSet loTypeId="urn:microsoft.com/office/officeart/2005/8/layout/default#56" loCatId="list" qsTypeId="urn:microsoft.com/office/officeart/2005/8/quickstyle/3d1" qsCatId="3D" csTypeId="urn:microsoft.com/office/officeart/2005/8/colors/accent1_2" csCatId="accent1" phldr="1"/>
      <dgm:spPr/>
      <dgm:t>
        <a:bodyPr/>
        <a:lstStyle/>
        <a:p>
          <a:endParaRPr lang="en-US"/>
        </a:p>
      </dgm:t>
    </dgm:pt>
    <dgm:pt modelId="{8D57D5BC-A845-4D34-B4C2-54EBDA115297}">
      <dgm:prSet phldrT="[Text]"/>
      <dgm:spPr/>
      <dgm:t>
        <a:bodyPr/>
        <a:lstStyle/>
        <a:p>
          <a:r>
            <a:rPr lang="en-US" dirty="0" smtClean="0"/>
            <a:t>Law enforcement</a:t>
          </a:r>
          <a:endParaRPr lang="en-US" dirty="0"/>
        </a:p>
      </dgm:t>
    </dgm:pt>
    <dgm:pt modelId="{051A95B9-8157-46B4-B26C-837A884D5A33}" type="parTrans" cxnId="{F817F95B-5088-4443-AE8E-48BB10FD5A61}">
      <dgm:prSet/>
      <dgm:spPr/>
      <dgm:t>
        <a:bodyPr/>
        <a:lstStyle/>
        <a:p>
          <a:endParaRPr lang="en-US"/>
        </a:p>
      </dgm:t>
    </dgm:pt>
    <dgm:pt modelId="{66919B78-9BC5-4CD7-A23A-2B722E9EA944}" type="sibTrans" cxnId="{F817F95B-5088-4443-AE8E-48BB10FD5A61}">
      <dgm:prSet/>
      <dgm:spPr/>
      <dgm:t>
        <a:bodyPr/>
        <a:lstStyle/>
        <a:p>
          <a:endParaRPr lang="en-US"/>
        </a:p>
      </dgm:t>
    </dgm:pt>
    <dgm:pt modelId="{FB0A3824-B2C7-4191-B5F3-E67582FBF58D}">
      <dgm:prSet phldrT="[Text]"/>
      <dgm:spPr/>
      <dgm:t>
        <a:bodyPr/>
        <a:lstStyle/>
        <a:p>
          <a:r>
            <a:rPr lang="en-US" dirty="0" smtClean="0"/>
            <a:t>Criminal prosecutors</a:t>
          </a:r>
          <a:endParaRPr lang="en-US" dirty="0"/>
        </a:p>
      </dgm:t>
    </dgm:pt>
    <dgm:pt modelId="{C7B5FB76-BFD2-4ED8-B344-59EBA4C1FEEA}" type="parTrans" cxnId="{68BAEABF-CBB2-49D6-A87F-F194D9E43FFF}">
      <dgm:prSet/>
      <dgm:spPr/>
      <dgm:t>
        <a:bodyPr/>
        <a:lstStyle/>
        <a:p>
          <a:endParaRPr lang="en-US"/>
        </a:p>
      </dgm:t>
    </dgm:pt>
    <dgm:pt modelId="{82DE332F-5F24-4ABC-AFD2-B66A8F26916D}" type="sibTrans" cxnId="{68BAEABF-CBB2-49D6-A87F-F194D9E43FFF}">
      <dgm:prSet/>
      <dgm:spPr/>
      <dgm:t>
        <a:bodyPr/>
        <a:lstStyle/>
        <a:p>
          <a:endParaRPr lang="en-US"/>
        </a:p>
      </dgm:t>
    </dgm:pt>
    <dgm:pt modelId="{8742A9A6-8541-4CFF-B793-85FE98503E0E}">
      <dgm:prSet phldrT="[Text]"/>
      <dgm:spPr/>
      <dgm:t>
        <a:bodyPr/>
        <a:lstStyle/>
        <a:p>
          <a:r>
            <a:rPr lang="en-US" dirty="0" smtClean="0"/>
            <a:t>Military intelligence</a:t>
          </a:r>
          <a:endParaRPr lang="en-US" dirty="0"/>
        </a:p>
      </dgm:t>
    </dgm:pt>
    <dgm:pt modelId="{362F5BEB-D419-4DB2-8784-706C9D3765BF}" type="parTrans" cxnId="{5C133F6E-B627-430B-93D4-C21C0C4D37D5}">
      <dgm:prSet/>
      <dgm:spPr/>
      <dgm:t>
        <a:bodyPr/>
        <a:lstStyle/>
        <a:p>
          <a:endParaRPr lang="en-US"/>
        </a:p>
      </dgm:t>
    </dgm:pt>
    <dgm:pt modelId="{0F65E9CD-83C9-4D59-9C9D-A6E4F22B22D0}" type="sibTrans" cxnId="{5C133F6E-B627-430B-93D4-C21C0C4D37D5}">
      <dgm:prSet/>
      <dgm:spPr/>
      <dgm:t>
        <a:bodyPr/>
        <a:lstStyle/>
        <a:p>
          <a:endParaRPr lang="en-US"/>
        </a:p>
      </dgm:t>
    </dgm:pt>
    <dgm:pt modelId="{3894292E-BF2C-4C3A-A40F-072251C76294}">
      <dgm:prSet phldrT="[Text]"/>
      <dgm:spPr/>
      <dgm:t>
        <a:bodyPr/>
        <a:lstStyle/>
        <a:p>
          <a:r>
            <a:rPr lang="en-US" dirty="0" smtClean="0"/>
            <a:t>Insurance agencies</a:t>
          </a:r>
          <a:endParaRPr lang="en-US" dirty="0"/>
        </a:p>
      </dgm:t>
    </dgm:pt>
    <dgm:pt modelId="{A67EA849-45C9-4616-8101-364EC224F356}" type="parTrans" cxnId="{3CF51991-29F7-4D3D-AFF3-B21C20B857EA}">
      <dgm:prSet/>
      <dgm:spPr/>
      <dgm:t>
        <a:bodyPr/>
        <a:lstStyle/>
        <a:p>
          <a:endParaRPr lang="en-US"/>
        </a:p>
      </dgm:t>
    </dgm:pt>
    <dgm:pt modelId="{765F8B0E-A02C-4F13-98CF-4F073F029A5D}" type="sibTrans" cxnId="{3CF51991-29F7-4D3D-AFF3-B21C20B857EA}">
      <dgm:prSet/>
      <dgm:spPr/>
      <dgm:t>
        <a:bodyPr/>
        <a:lstStyle/>
        <a:p>
          <a:endParaRPr lang="en-US"/>
        </a:p>
      </dgm:t>
    </dgm:pt>
    <dgm:pt modelId="{4205E0C0-5518-4FE7-9487-D4114931CE69}">
      <dgm:prSet phldrT="[Text]"/>
      <dgm:spPr/>
      <dgm:t>
        <a:bodyPr/>
        <a:lstStyle/>
        <a:p>
          <a:r>
            <a:rPr lang="en-US" dirty="0" smtClean="0"/>
            <a:t>Information security departments</a:t>
          </a:r>
          <a:endParaRPr lang="en-US" dirty="0"/>
        </a:p>
      </dgm:t>
    </dgm:pt>
    <dgm:pt modelId="{2830F2A1-66EB-45F2-BA03-639C866055C5}" type="parTrans" cxnId="{6DB671AA-04DB-405B-AEE8-570FE74A5AFE}">
      <dgm:prSet/>
      <dgm:spPr/>
      <dgm:t>
        <a:bodyPr/>
        <a:lstStyle/>
        <a:p>
          <a:endParaRPr lang="en-US"/>
        </a:p>
      </dgm:t>
    </dgm:pt>
    <dgm:pt modelId="{3D91A86A-22E0-4F8E-A438-CD405A98C6F2}" type="sibTrans" cxnId="{6DB671AA-04DB-405B-AEE8-570FE74A5AFE}">
      <dgm:prSet/>
      <dgm:spPr/>
      <dgm:t>
        <a:bodyPr/>
        <a:lstStyle/>
        <a:p>
          <a:endParaRPr lang="en-US"/>
        </a:p>
      </dgm:t>
    </dgm:pt>
    <dgm:pt modelId="{9D78AF57-A46E-4C62-B396-21AF73C376C6}" type="pres">
      <dgm:prSet presAssocID="{647E2D08-1DB4-4FEC-A942-8A61675D6D12}" presName="diagram" presStyleCnt="0">
        <dgm:presLayoutVars>
          <dgm:dir/>
          <dgm:resizeHandles val="exact"/>
        </dgm:presLayoutVars>
      </dgm:prSet>
      <dgm:spPr/>
      <dgm:t>
        <a:bodyPr/>
        <a:lstStyle/>
        <a:p>
          <a:endParaRPr lang="en-US"/>
        </a:p>
      </dgm:t>
    </dgm:pt>
    <dgm:pt modelId="{2501F19F-DB49-477C-A70E-B5420C1E45B3}" type="pres">
      <dgm:prSet presAssocID="{8D57D5BC-A845-4D34-B4C2-54EBDA115297}" presName="node" presStyleLbl="node1" presStyleIdx="0" presStyleCnt="5">
        <dgm:presLayoutVars>
          <dgm:bulletEnabled val="1"/>
        </dgm:presLayoutVars>
      </dgm:prSet>
      <dgm:spPr>
        <a:prstGeom prst="snip2DiagRect">
          <a:avLst/>
        </a:prstGeom>
      </dgm:spPr>
      <dgm:t>
        <a:bodyPr/>
        <a:lstStyle/>
        <a:p>
          <a:endParaRPr lang="en-US"/>
        </a:p>
      </dgm:t>
    </dgm:pt>
    <dgm:pt modelId="{8EF291E9-65C7-4652-A2B8-B0C552BCDE64}" type="pres">
      <dgm:prSet presAssocID="{66919B78-9BC5-4CD7-A23A-2B722E9EA944}" presName="sibTrans" presStyleCnt="0"/>
      <dgm:spPr/>
      <dgm:t>
        <a:bodyPr/>
        <a:lstStyle/>
        <a:p>
          <a:endParaRPr lang="en-US"/>
        </a:p>
      </dgm:t>
    </dgm:pt>
    <dgm:pt modelId="{BADBE265-DE4A-42CB-A2A8-0B57F8FDD838}" type="pres">
      <dgm:prSet presAssocID="{FB0A3824-B2C7-4191-B5F3-E67582FBF58D}" presName="node" presStyleLbl="node1" presStyleIdx="1" presStyleCnt="5">
        <dgm:presLayoutVars>
          <dgm:bulletEnabled val="1"/>
        </dgm:presLayoutVars>
      </dgm:prSet>
      <dgm:spPr>
        <a:prstGeom prst="snip2DiagRect">
          <a:avLst/>
        </a:prstGeom>
      </dgm:spPr>
      <dgm:t>
        <a:bodyPr/>
        <a:lstStyle/>
        <a:p>
          <a:endParaRPr lang="en-US"/>
        </a:p>
      </dgm:t>
    </dgm:pt>
    <dgm:pt modelId="{711B98E9-1517-48E6-B712-C1FDEB5BE816}" type="pres">
      <dgm:prSet presAssocID="{82DE332F-5F24-4ABC-AFD2-B66A8F26916D}" presName="sibTrans" presStyleCnt="0"/>
      <dgm:spPr/>
      <dgm:t>
        <a:bodyPr/>
        <a:lstStyle/>
        <a:p>
          <a:endParaRPr lang="en-US"/>
        </a:p>
      </dgm:t>
    </dgm:pt>
    <dgm:pt modelId="{3A1FD2B0-2B1A-4F92-B24A-2680EEE3FAB9}" type="pres">
      <dgm:prSet presAssocID="{8742A9A6-8541-4CFF-B793-85FE98503E0E}" presName="node" presStyleLbl="node1" presStyleIdx="2" presStyleCnt="5">
        <dgm:presLayoutVars>
          <dgm:bulletEnabled val="1"/>
        </dgm:presLayoutVars>
      </dgm:prSet>
      <dgm:spPr>
        <a:prstGeom prst="snip2DiagRect">
          <a:avLst/>
        </a:prstGeom>
      </dgm:spPr>
      <dgm:t>
        <a:bodyPr/>
        <a:lstStyle/>
        <a:p>
          <a:endParaRPr lang="en-US"/>
        </a:p>
      </dgm:t>
    </dgm:pt>
    <dgm:pt modelId="{94DB8AA6-8FB2-42B9-B7A8-A8C2CDA4FE94}" type="pres">
      <dgm:prSet presAssocID="{0F65E9CD-83C9-4D59-9C9D-A6E4F22B22D0}" presName="sibTrans" presStyleCnt="0"/>
      <dgm:spPr/>
      <dgm:t>
        <a:bodyPr/>
        <a:lstStyle/>
        <a:p>
          <a:endParaRPr lang="en-US"/>
        </a:p>
      </dgm:t>
    </dgm:pt>
    <dgm:pt modelId="{55274754-1FE1-4D81-A2D3-7A33CBEA2644}" type="pres">
      <dgm:prSet presAssocID="{3894292E-BF2C-4C3A-A40F-072251C76294}" presName="node" presStyleLbl="node1" presStyleIdx="3" presStyleCnt="5">
        <dgm:presLayoutVars>
          <dgm:bulletEnabled val="1"/>
        </dgm:presLayoutVars>
      </dgm:prSet>
      <dgm:spPr>
        <a:prstGeom prst="snip2DiagRect">
          <a:avLst/>
        </a:prstGeom>
      </dgm:spPr>
      <dgm:t>
        <a:bodyPr/>
        <a:lstStyle/>
        <a:p>
          <a:endParaRPr lang="en-US"/>
        </a:p>
      </dgm:t>
    </dgm:pt>
    <dgm:pt modelId="{FD8B4562-1F7F-4755-8972-076D21141D32}" type="pres">
      <dgm:prSet presAssocID="{765F8B0E-A02C-4F13-98CF-4F073F029A5D}" presName="sibTrans" presStyleCnt="0"/>
      <dgm:spPr/>
      <dgm:t>
        <a:bodyPr/>
        <a:lstStyle/>
        <a:p>
          <a:endParaRPr lang="en-US"/>
        </a:p>
      </dgm:t>
    </dgm:pt>
    <dgm:pt modelId="{4C2D8B3B-C6F0-4C18-B510-F04E33D0C834}" type="pres">
      <dgm:prSet presAssocID="{4205E0C0-5518-4FE7-9487-D4114931CE69}" presName="node" presStyleLbl="node1" presStyleIdx="4" presStyleCnt="5">
        <dgm:presLayoutVars>
          <dgm:bulletEnabled val="1"/>
        </dgm:presLayoutVars>
      </dgm:prSet>
      <dgm:spPr>
        <a:prstGeom prst="snip2DiagRect">
          <a:avLst/>
        </a:prstGeom>
      </dgm:spPr>
      <dgm:t>
        <a:bodyPr/>
        <a:lstStyle/>
        <a:p>
          <a:endParaRPr lang="en-US"/>
        </a:p>
      </dgm:t>
    </dgm:pt>
  </dgm:ptLst>
  <dgm:cxnLst>
    <dgm:cxn modelId="{CA637320-3AFE-4962-8E94-2D34F9F5E4EF}" type="presOf" srcId="{3894292E-BF2C-4C3A-A40F-072251C76294}" destId="{55274754-1FE1-4D81-A2D3-7A33CBEA2644}" srcOrd="0" destOrd="0" presId="urn:microsoft.com/office/officeart/2005/8/layout/default#56"/>
    <dgm:cxn modelId="{5C133F6E-B627-430B-93D4-C21C0C4D37D5}" srcId="{647E2D08-1DB4-4FEC-A942-8A61675D6D12}" destId="{8742A9A6-8541-4CFF-B793-85FE98503E0E}" srcOrd="2" destOrd="0" parTransId="{362F5BEB-D419-4DB2-8784-706C9D3765BF}" sibTransId="{0F65E9CD-83C9-4D59-9C9D-A6E4F22B22D0}"/>
    <dgm:cxn modelId="{6DB671AA-04DB-405B-AEE8-570FE74A5AFE}" srcId="{647E2D08-1DB4-4FEC-A942-8A61675D6D12}" destId="{4205E0C0-5518-4FE7-9487-D4114931CE69}" srcOrd="4" destOrd="0" parTransId="{2830F2A1-66EB-45F2-BA03-639C866055C5}" sibTransId="{3D91A86A-22E0-4F8E-A438-CD405A98C6F2}"/>
    <dgm:cxn modelId="{101B31B0-CFDF-4D80-ACF0-477296F79E1A}" type="presOf" srcId="{8D57D5BC-A845-4D34-B4C2-54EBDA115297}" destId="{2501F19F-DB49-477C-A70E-B5420C1E45B3}" srcOrd="0" destOrd="0" presId="urn:microsoft.com/office/officeart/2005/8/layout/default#56"/>
    <dgm:cxn modelId="{68BAEABF-CBB2-49D6-A87F-F194D9E43FFF}" srcId="{647E2D08-1DB4-4FEC-A942-8A61675D6D12}" destId="{FB0A3824-B2C7-4191-B5F3-E67582FBF58D}" srcOrd="1" destOrd="0" parTransId="{C7B5FB76-BFD2-4ED8-B344-59EBA4C1FEEA}" sibTransId="{82DE332F-5F24-4ABC-AFD2-B66A8F26916D}"/>
    <dgm:cxn modelId="{F817F95B-5088-4443-AE8E-48BB10FD5A61}" srcId="{647E2D08-1DB4-4FEC-A942-8A61675D6D12}" destId="{8D57D5BC-A845-4D34-B4C2-54EBDA115297}" srcOrd="0" destOrd="0" parTransId="{051A95B9-8157-46B4-B26C-837A884D5A33}" sibTransId="{66919B78-9BC5-4CD7-A23A-2B722E9EA944}"/>
    <dgm:cxn modelId="{B18818AE-4D66-486F-8B1A-9634632D8623}" type="presOf" srcId="{4205E0C0-5518-4FE7-9487-D4114931CE69}" destId="{4C2D8B3B-C6F0-4C18-B510-F04E33D0C834}" srcOrd="0" destOrd="0" presId="urn:microsoft.com/office/officeart/2005/8/layout/default#56"/>
    <dgm:cxn modelId="{4ACAC4F7-ABA3-4944-B3BC-B73839071C61}" type="presOf" srcId="{647E2D08-1DB4-4FEC-A942-8A61675D6D12}" destId="{9D78AF57-A46E-4C62-B396-21AF73C376C6}" srcOrd="0" destOrd="0" presId="urn:microsoft.com/office/officeart/2005/8/layout/default#56"/>
    <dgm:cxn modelId="{69D9B9C7-BAED-4CF7-BE9E-0D6C3C9268BA}" type="presOf" srcId="{8742A9A6-8541-4CFF-B793-85FE98503E0E}" destId="{3A1FD2B0-2B1A-4F92-B24A-2680EEE3FAB9}" srcOrd="0" destOrd="0" presId="urn:microsoft.com/office/officeart/2005/8/layout/default#56"/>
    <dgm:cxn modelId="{3CF51991-29F7-4D3D-AFF3-B21C20B857EA}" srcId="{647E2D08-1DB4-4FEC-A942-8A61675D6D12}" destId="{3894292E-BF2C-4C3A-A40F-072251C76294}" srcOrd="3" destOrd="0" parTransId="{A67EA849-45C9-4616-8101-364EC224F356}" sibTransId="{765F8B0E-A02C-4F13-98CF-4F073F029A5D}"/>
    <dgm:cxn modelId="{CF738324-A6FB-4308-9FA1-3B4B236BC2E0}" type="presOf" srcId="{FB0A3824-B2C7-4191-B5F3-E67582FBF58D}" destId="{BADBE265-DE4A-42CB-A2A8-0B57F8FDD838}" srcOrd="0" destOrd="0" presId="urn:microsoft.com/office/officeart/2005/8/layout/default#56"/>
    <dgm:cxn modelId="{985206BC-89AF-477C-82C1-6DFC1997A642}" type="presParOf" srcId="{9D78AF57-A46E-4C62-B396-21AF73C376C6}" destId="{2501F19F-DB49-477C-A70E-B5420C1E45B3}" srcOrd="0" destOrd="0" presId="urn:microsoft.com/office/officeart/2005/8/layout/default#56"/>
    <dgm:cxn modelId="{D0450DAF-07EA-463E-9DA2-3E95629FF738}" type="presParOf" srcId="{9D78AF57-A46E-4C62-B396-21AF73C376C6}" destId="{8EF291E9-65C7-4652-A2B8-B0C552BCDE64}" srcOrd="1" destOrd="0" presId="urn:microsoft.com/office/officeart/2005/8/layout/default#56"/>
    <dgm:cxn modelId="{9923D8EE-2A26-4AF6-A693-F43BF6767747}" type="presParOf" srcId="{9D78AF57-A46E-4C62-B396-21AF73C376C6}" destId="{BADBE265-DE4A-42CB-A2A8-0B57F8FDD838}" srcOrd="2" destOrd="0" presId="urn:microsoft.com/office/officeart/2005/8/layout/default#56"/>
    <dgm:cxn modelId="{1E2435D4-E1EA-4CBD-9AF1-A297FD9A4B05}" type="presParOf" srcId="{9D78AF57-A46E-4C62-B396-21AF73C376C6}" destId="{711B98E9-1517-48E6-B712-C1FDEB5BE816}" srcOrd="3" destOrd="0" presId="urn:microsoft.com/office/officeart/2005/8/layout/default#56"/>
    <dgm:cxn modelId="{56940398-3455-4DAB-A4AD-1BE84C88D4C2}" type="presParOf" srcId="{9D78AF57-A46E-4C62-B396-21AF73C376C6}" destId="{3A1FD2B0-2B1A-4F92-B24A-2680EEE3FAB9}" srcOrd="4" destOrd="0" presId="urn:microsoft.com/office/officeart/2005/8/layout/default#56"/>
    <dgm:cxn modelId="{03F36B57-EE06-4C45-BF45-B64BB194FF20}" type="presParOf" srcId="{9D78AF57-A46E-4C62-B396-21AF73C376C6}" destId="{94DB8AA6-8FB2-42B9-B7A8-A8C2CDA4FE94}" srcOrd="5" destOrd="0" presId="urn:microsoft.com/office/officeart/2005/8/layout/default#56"/>
    <dgm:cxn modelId="{358E49A9-F6BF-4EDE-8CBD-E1B3E196E77D}" type="presParOf" srcId="{9D78AF57-A46E-4C62-B396-21AF73C376C6}" destId="{55274754-1FE1-4D81-A2D3-7A33CBEA2644}" srcOrd="6" destOrd="0" presId="urn:microsoft.com/office/officeart/2005/8/layout/default#56"/>
    <dgm:cxn modelId="{E9F52A51-AB7E-4286-9266-67816F4356CA}" type="presParOf" srcId="{9D78AF57-A46E-4C62-B396-21AF73C376C6}" destId="{FD8B4562-1F7F-4755-8972-076D21141D32}" srcOrd="7" destOrd="0" presId="urn:microsoft.com/office/officeart/2005/8/layout/default#56"/>
    <dgm:cxn modelId="{8D053C4D-4547-48E3-8272-B9EB4C039B7C}" type="presParOf" srcId="{9D78AF57-A46E-4C62-B396-21AF73C376C6}" destId="{4C2D8B3B-C6F0-4C18-B510-F04E33D0C834}" srcOrd="8" destOrd="0" presId="urn:microsoft.com/office/officeart/2005/8/layout/default#5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51C542-2C91-4468-996D-4B41C2480D9B}" type="doc">
      <dgm:prSet loTypeId="urn:microsoft.com/office/officeart/2005/8/layout/default#69" loCatId="list" qsTypeId="urn:microsoft.com/office/officeart/2005/8/quickstyle/simple5" qsCatId="simple" csTypeId="urn:microsoft.com/office/officeart/2005/8/colors/accent4_2" csCatId="accent4" phldr="1"/>
      <dgm:spPr/>
      <dgm:t>
        <a:bodyPr/>
        <a:lstStyle/>
        <a:p>
          <a:endParaRPr lang="en-US"/>
        </a:p>
      </dgm:t>
    </dgm:pt>
    <dgm:pt modelId="{48EF15F2-EB11-41BA-B426-F65795C610D4}">
      <dgm:prSet phldrT="[Text]"/>
      <dgm:spPr/>
      <dgm:t>
        <a:bodyPr/>
        <a:lstStyle/>
        <a:p>
          <a:r>
            <a:rPr lang="en-US" dirty="0" smtClean="0"/>
            <a:t>Steals software media</a:t>
          </a:r>
          <a:endParaRPr lang="en-US" dirty="0"/>
        </a:p>
      </dgm:t>
    </dgm:pt>
    <dgm:pt modelId="{84A1FFA3-5516-4FCB-AF72-4733B4111AA2}" type="parTrans" cxnId="{66637FFA-EC99-4B46-9E8D-B2CBC1B75388}">
      <dgm:prSet/>
      <dgm:spPr/>
      <dgm:t>
        <a:bodyPr/>
        <a:lstStyle/>
        <a:p>
          <a:endParaRPr lang="en-US"/>
        </a:p>
      </dgm:t>
    </dgm:pt>
    <dgm:pt modelId="{F6A59DD8-E23E-430B-804F-C83657AD89C9}" type="sibTrans" cxnId="{66637FFA-EC99-4B46-9E8D-B2CBC1B75388}">
      <dgm:prSet/>
      <dgm:spPr/>
      <dgm:t>
        <a:bodyPr/>
        <a:lstStyle/>
        <a:p>
          <a:endParaRPr lang="en-US"/>
        </a:p>
      </dgm:t>
    </dgm:pt>
    <dgm:pt modelId="{1E380033-6527-4EC5-9855-EB4A175832DD}">
      <dgm:prSet phldrT="[Text]"/>
      <dgm:spPr/>
      <dgm:t>
        <a:bodyPr/>
        <a:lstStyle/>
        <a:p>
          <a:r>
            <a:rPr lang="en-US" dirty="0" smtClean="0"/>
            <a:t>Intentionally erases programs</a:t>
          </a:r>
          <a:endParaRPr lang="en-US" dirty="0"/>
        </a:p>
      </dgm:t>
    </dgm:pt>
    <dgm:pt modelId="{1A8F6690-7431-48CC-AD69-EC29F34CC8EF}" type="parTrans" cxnId="{B7438C05-6D5D-42D6-B218-14A4889B4388}">
      <dgm:prSet/>
      <dgm:spPr/>
      <dgm:t>
        <a:bodyPr/>
        <a:lstStyle/>
        <a:p>
          <a:endParaRPr lang="en-US"/>
        </a:p>
      </dgm:t>
    </dgm:pt>
    <dgm:pt modelId="{42E5C0CD-B021-4FBB-A610-EBA9CBD3D385}" type="sibTrans" cxnId="{B7438C05-6D5D-42D6-B218-14A4889B4388}">
      <dgm:prSet/>
      <dgm:spPr/>
      <dgm:t>
        <a:bodyPr/>
        <a:lstStyle/>
        <a:p>
          <a:endParaRPr lang="en-US"/>
        </a:p>
      </dgm:t>
    </dgm:pt>
    <dgm:pt modelId="{372E08D3-4B8A-408D-9EAA-A8039AD67AAA}">
      <dgm:prSet phldrT="[Text]"/>
      <dgm:spPr/>
      <dgm:t>
        <a:bodyPr/>
        <a:lstStyle/>
        <a:p>
          <a:r>
            <a:rPr lang="en-US" dirty="0" smtClean="0"/>
            <a:t>Illegally copies a program</a:t>
          </a:r>
          <a:endParaRPr lang="en-US" dirty="0"/>
        </a:p>
      </dgm:t>
    </dgm:pt>
    <dgm:pt modelId="{F738D5A8-1978-4A01-B21C-6E57DB787278}" type="parTrans" cxnId="{B6F6B179-E001-4655-8230-C67078EEE548}">
      <dgm:prSet/>
      <dgm:spPr/>
      <dgm:t>
        <a:bodyPr/>
        <a:lstStyle/>
        <a:p>
          <a:endParaRPr lang="en-US"/>
        </a:p>
      </dgm:t>
    </dgm:pt>
    <dgm:pt modelId="{76A207A0-D82B-40BE-9BBB-312B99978C8E}" type="sibTrans" cxnId="{B6F6B179-E001-4655-8230-C67078EEE548}">
      <dgm:prSet/>
      <dgm:spPr/>
      <dgm:t>
        <a:bodyPr/>
        <a:lstStyle/>
        <a:p>
          <a:endParaRPr lang="en-US"/>
        </a:p>
      </dgm:t>
    </dgm:pt>
    <dgm:pt modelId="{21A5E159-BFBA-4288-8CDB-26826D9C03B4}">
      <dgm:prSet phldrT="[Text]"/>
      <dgm:spPr/>
      <dgm:t>
        <a:bodyPr/>
        <a:lstStyle/>
        <a:p>
          <a:r>
            <a:rPr lang="en-US" smtClean="0"/>
            <a:t>Illegally registers and/or activates a program</a:t>
          </a:r>
          <a:endParaRPr lang="en-US" dirty="0"/>
        </a:p>
      </dgm:t>
    </dgm:pt>
    <dgm:pt modelId="{CD919336-9D11-476E-A404-DFB0878B531D}" type="parTrans" cxnId="{2D1486D4-4F4E-4568-A76F-51C1F233FBB8}">
      <dgm:prSet/>
      <dgm:spPr/>
      <dgm:t>
        <a:bodyPr/>
        <a:lstStyle/>
        <a:p>
          <a:endParaRPr lang="en-US"/>
        </a:p>
      </dgm:t>
    </dgm:pt>
    <dgm:pt modelId="{98EBB1A6-E756-423F-ABB7-17F3D603AF87}" type="sibTrans" cxnId="{2D1486D4-4F4E-4568-A76F-51C1F233FBB8}">
      <dgm:prSet/>
      <dgm:spPr/>
      <dgm:t>
        <a:bodyPr/>
        <a:lstStyle/>
        <a:p>
          <a:endParaRPr lang="en-US"/>
        </a:p>
      </dgm:t>
    </dgm:pt>
    <dgm:pt modelId="{E41F474A-C6DD-45A7-B0A4-F2C5019991B9}" type="pres">
      <dgm:prSet presAssocID="{9551C542-2C91-4468-996D-4B41C2480D9B}" presName="diagram" presStyleCnt="0">
        <dgm:presLayoutVars>
          <dgm:dir/>
          <dgm:resizeHandles val="exact"/>
        </dgm:presLayoutVars>
      </dgm:prSet>
      <dgm:spPr/>
      <dgm:t>
        <a:bodyPr/>
        <a:lstStyle/>
        <a:p>
          <a:endParaRPr lang="en-US"/>
        </a:p>
      </dgm:t>
    </dgm:pt>
    <dgm:pt modelId="{4633F0D5-2D42-4E92-BAA7-5F2B47C06BAA}" type="pres">
      <dgm:prSet presAssocID="{48EF15F2-EB11-41BA-B426-F65795C610D4}" presName="node" presStyleLbl="node1" presStyleIdx="0" presStyleCnt="4">
        <dgm:presLayoutVars>
          <dgm:bulletEnabled val="1"/>
        </dgm:presLayoutVars>
      </dgm:prSet>
      <dgm:spPr/>
      <dgm:t>
        <a:bodyPr/>
        <a:lstStyle/>
        <a:p>
          <a:endParaRPr lang="en-US"/>
        </a:p>
      </dgm:t>
    </dgm:pt>
    <dgm:pt modelId="{024F0872-3807-4A36-9356-F7F5BFA1FFDF}" type="pres">
      <dgm:prSet presAssocID="{F6A59DD8-E23E-430B-804F-C83657AD89C9}" presName="sibTrans" presStyleCnt="0"/>
      <dgm:spPr/>
      <dgm:t>
        <a:bodyPr/>
        <a:lstStyle/>
        <a:p>
          <a:endParaRPr lang="en-US"/>
        </a:p>
      </dgm:t>
    </dgm:pt>
    <dgm:pt modelId="{AE06D752-D155-4D88-B43D-B81ECF9374A0}" type="pres">
      <dgm:prSet presAssocID="{1E380033-6527-4EC5-9855-EB4A175832DD}" presName="node" presStyleLbl="node1" presStyleIdx="1" presStyleCnt="4">
        <dgm:presLayoutVars>
          <dgm:bulletEnabled val="1"/>
        </dgm:presLayoutVars>
      </dgm:prSet>
      <dgm:spPr/>
      <dgm:t>
        <a:bodyPr/>
        <a:lstStyle/>
        <a:p>
          <a:endParaRPr lang="en-US"/>
        </a:p>
      </dgm:t>
    </dgm:pt>
    <dgm:pt modelId="{D09DF0B1-DBB0-4F4D-BF88-2C74DCCB8F29}" type="pres">
      <dgm:prSet presAssocID="{42E5C0CD-B021-4FBB-A610-EBA9CBD3D385}" presName="sibTrans" presStyleCnt="0"/>
      <dgm:spPr/>
      <dgm:t>
        <a:bodyPr/>
        <a:lstStyle/>
        <a:p>
          <a:endParaRPr lang="en-US"/>
        </a:p>
      </dgm:t>
    </dgm:pt>
    <dgm:pt modelId="{8030F09C-261B-4DB1-9AB6-B9A8A2682B8E}" type="pres">
      <dgm:prSet presAssocID="{21A5E159-BFBA-4288-8CDB-26826D9C03B4}" presName="node" presStyleLbl="node1" presStyleIdx="2" presStyleCnt="4">
        <dgm:presLayoutVars>
          <dgm:bulletEnabled val="1"/>
        </dgm:presLayoutVars>
      </dgm:prSet>
      <dgm:spPr/>
      <dgm:t>
        <a:bodyPr/>
        <a:lstStyle/>
        <a:p>
          <a:endParaRPr lang="en-US"/>
        </a:p>
      </dgm:t>
    </dgm:pt>
    <dgm:pt modelId="{8E95F9FA-E3FE-47C8-9FB2-8A7D21375169}" type="pres">
      <dgm:prSet presAssocID="{98EBB1A6-E756-423F-ABB7-17F3D603AF87}" presName="sibTrans" presStyleCnt="0"/>
      <dgm:spPr/>
      <dgm:t>
        <a:bodyPr/>
        <a:lstStyle/>
        <a:p>
          <a:endParaRPr lang="en-US"/>
        </a:p>
      </dgm:t>
    </dgm:pt>
    <dgm:pt modelId="{1CCB6250-2DAB-46D4-8726-1C5DFC7B0A11}" type="pres">
      <dgm:prSet presAssocID="{372E08D3-4B8A-408D-9EAA-A8039AD67AAA}" presName="node" presStyleLbl="node1" presStyleIdx="3" presStyleCnt="4">
        <dgm:presLayoutVars>
          <dgm:bulletEnabled val="1"/>
        </dgm:presLayoutVars>
      </dgm:prSet>
      <dgm:spPr/>
      <dgm:t>
        <a:bodyPr/>
        <a:lstStyle/>
        <a:p>
          <a:endParaRPr lang="en-US"/>
        </a:p>
      </dgm:t>
    </dgm:pt>
  </dgm:ptLst>
  <dgm:cxnLst>
    <dgm:cxn modelId="{1D24F1B7-278B-4090-8F25-D0321F72461D}" type="presOf" srcId="{9551C542-2C91-4468-996D-4B41C2480D9B}" destId="{E41F474A-C6DD-45A7-B0A4-F2C5019991B9}" srcOrd="0" destOrd="0" presId="urn:microsoft.com/office/officeart/2005/8/layout/default#69"/>
    <dgm:cxn modelId="{8B28247E-5D8E-49BD-8577-FB655195661A}" type="presOf" srcId="{21A5E159-BFBA-4288-8CDB-26826D9C03B4}" destId="{8030F09C-261B-4DB1-9AB6-B9A8A2682B8E}" srcOrd="0" destOrd="0" presId="urn:microsoft.com/office/officeart/2005/8/layout/default#69"/>
    <dgm:cxn modelId="{66637FFA-EC99-4B46-9E8D-B2CBC1B75388}" srcId="{9551C542-2C91-4468-996D-4B41C2480D9B}" destId="{48EF15F2-EB11-41BA-B426-F65795C610D4}" srcOrd="0" destOrd="0" parTransId="{84A1FFA3-5516-4FCB-AF72-4733B4111AA2}" sibTransId="{F6A59DD8-E23E-430B-804F-C83657AD89C9}"/>
    <dgm:cxn modelId="{2D1486D4-4F4E-4568-A76F-51C1F233FBB8}" srcId="{9551C542-2C91-4468-996D-4B41C2480D9B}" destId="{21A5E159-BFBA-4288-8CDB-26826D9C03B4}" srcOrd="2" destOrd="0" parTransId="{CD919336-9D11-476E-A404-DFB0878B531D}" sibTransId="{98EBB1A6-E756-423F-ABB7-17F3D603AF87}"/>
    <dgm:cxn modelId="{2B5C085C-B0AA-4955-A804-2CC660078826}" type="presOf" srcId="{372E08D3-4B8A-408D-9EAA-A8039AD67AAA}" destId="{1CCB6250-2DAB-46D4-8726-1C5DFC7B0A11}" srcOrd="0" destOrd="0" presId="urn:microsoft.com/office/officeart/2005/8/layout/default#69"/>
    <dgm:cxn modelId="{9EA4191E-FE46-4BCF-953C-7C2062D38900}" type="presOf" srcId="{1E380033-6527-4EC5-9855-EB4A175832DD}" destId="{AE06D752-D155-4D88-B43D-B81ECF9374A0}" srcOrd="0" destOrd="0" presId="urn:microsoft.com/office/officeart/2005/8/layout/default#69"/>
    <dgm:cxn modelId="{F0E06808-1796-4D6E-A14D-06DAA4A0AB5C}" type="presOf" srcId="{48EF15F2-EB11-41BA-B426-F65795C610D4}" destId="{4633F0D5-2D42-4E92-BAA7-5F2B47C06BAA}" srcOrd="0" destOrd="0" presId="urn:microsoft.com/office/officeart/2005/8/layout/default#69"/>
    <dgm:cxn modelId="{B6F6B179-E001-4655-8230-C67078EEE548}" srcId="{9551C542-2C91-4468-996D-4B41C2480D9B}" destId="{372E08D3-4B8A-408D-9EAA-A8039AD67AAA}" srcOrd="3" destOrd="0" parTransId="{F738D5A8-1978-4A01-B21C-6E57DB787278}" sibTransId="{76A207A0-D82B-40BE-9BBB-312B99978C8E}"/>
    <dgm:cxn modelId="{B7438C05-6D5D-42D6-B218-14A4889B4388}" srcId="{9551C542-2C91-4468-996D-4B41C2480D9B}" destId="{1E380033-6527-4EC5-9855-EB4A175832DD}" srcOrd="1" destOrd="0" parTransId="{1A8F6690-7431-48CC-AD69-EC29F34CC8EF}" sibTransId="{42E5C0CD-B021-4FBB-A610-EBA9CBD3D385}"/>
    <dgm:cxn modelId="{237F7EBD-3F10-4EB0-9B31-14883BDAD507}" type="presParOf" srcId="{E41F474A-C6DD-45A7-B0A4-F2C5019991B9}" destId="{4633F0D5-2D42-4E92-BAA7-5F2B47C06BAA}" srcOrd="0" destOrd="0" presId="urn:microsoft.com/office/officeart/2005/8/layout/default#69"/>
    <dgm:cxn modelId="{63249B03-0EF7-4C61-8ECE-6CD17ED68AE8}" type="presParOf" srcId="{E41F474A-C6DD-45A7-B0A4-F2C5019991B9}" destId="{024F0872-3807-4A36-9356-F7F5BFA1FFDF}" srcOrd="1" destOrd="0" presId="urn:microsoft.com/office/officeart/2005/8/layout/default#69"/>
    <dgm:cxn modelId="{8B650F31-FF95-447D-A06E-4E16C4DBC45B}" type="presParOf" srcId="{E41F474A-C6DD-45A7-B0A4-F2C5019991B9}" destId="{AE06D752-D155-4D88-B43D-B81ECF9374A0}" srcOrd="2" destOrd="0" presId="urn:microsoft.com/office/officeart/2005/8/layout/default#69"/>
    <dgm:cxn modelId="{DE5A7DAB-BD92-47B9-8C3A-B23A8F2169AD}" type="presParOf" srcId="{E41F474A-C6DD-45A7-B0A4-F2C5019991B9}" destId="{D09DF0B1-DBB0-4F4D-BF88-2C74DCCB8F29}" srcOrd="3" destOrd="0" presId="urn:microsoft.com/office/officeart/2005/8/layout/default#69"/>
    <dgm:cxn modelId="{AD7F362B-FD9D-4614-ACC2-2E4AF88D3BAC}" type="presParOf" srcId="{E41F474A-C6DD-45A7-B0A4-F2C5019991B9}" destId="{8030F09C-261B-4DB1-9AB6-B9A8A2682B8E}" srcOrd="4" destOrd="0" presId="urn:microsoft.com/office/officeart/2005/8/layout/default#69"/>
    <dgm:cxn modelId="{4CA7781F-0D4F-46CF-A058-1AD18C2562CE}" type="presParOf" srcId="{E41F474A-C6DD-45A7-B0A4-F2C5019991B9}" destId="{8E95F9FA-E3FE-47C8-9FB2-8A7D21375169}" srcOrd="5" destOrd="0" presId="urn:microsoft.com/office/officeart/2005/8/layout/default#69"/>
    <dgm:cxn modelId="{1CC5EA4C-6097-4826-B13D-BCAF29A9F20D}" type="presParOf" srcId="{E41F474A-C6DD-45A7-B0A4-F2C5019991B9}" destId="{1CCB6250-2DAB-46D4-8726-1C5DFC7B0A11}" srcOrd="6" destOrd="0" presId="urn:microsoft.com/office/officeart/2005/8/layout/default#6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712ED2-0E3E-466F-86FB-8AD338A347D3}" type="doc">
      <dgm:prSet loTypeId="urn:microsoft.com/office/officeart/2005/8/layout/default#57" loCatId="list" qsTypeId="urn:microsoft.com/office/officeart/2005/8/quickstyle/3d1" qsCatId="3D" csTypeId="urn:microsoft.com/office/officeart/2005/8/colors/accent6_1" csCatId="accent6" phldr="1"/>
      <dgm:spPr/>
      <dgm:t>
        <a:bodyPr/>
        <a:lstStyle/>
        <a:p>
          <a:endParaRPr lang="en-US"/>
        </a:p>
      </dgm:t>
    </dgm:pt>
    <dgm:pt modelId="{6DC4F983-1E06-4A80-9DB9-2A825D0E4734}">
      <dgm:prSet phldrT="[Text]"/>
      <dgm:spPr/>
      <dgm:t>
        <a:bodyPr/>
        <a:lstStyle/>
        <a:p>
          <a:r>
            <a:rPr lang="en-US" b="0" dirty="0" smtClean="0">
              <a:solidFill>
                <a:schemeClr val="tx1"/>
              </a:solidFill>
            </a:rPr>
            <a:t>Hardware theft </a:t>
          </a:r>
          <a:r>
            <a:rPr lang="en-US" b="0" dirty="0" smtClean="0"/>
            <a:t>is the act of stealing digital equipment</a:t>
          </a:r>
          <a:endParaRPr lang="en-US" b="1" dirty="0"/>
        </a:p>
      </dgm:t>
    </dgm:pt>
    <dgm:pt modelId="{B52CFD19-F3F5-4348-8297-B8B378600EF0}" type="parTrans" cxnId="{1D4E3F88-B0E9-4EB4-BEA0-C434F863CF21}">
      <dgm:prSet/>
      <dgm:spPr/>
      <dgm:t>
        <a:bodyPr/>
        <a:lstStyle/>
        <a:p>
          <a:endParaRPr lang="en-US"/>
        </a:p>
      </dgm:t>
    </dgm:pt>
    <dgm:pt modelId="{CE51743D-6D01-4F33-B293-0DC31AD01C78}" type="sibTrans" cxnId="{1D4E3F88-B0E9-4EB4-BEA0-C434F863CF21}">
      <dgm:prSet/>
      <dgm:spPr/>
      <dgm:t>
        <a:bodyPr/>
        <a:lstStyle/>
        <a:p>
          <a:endParaRPr lang="en-US"/>
        </a:p>
      </dgm:t>
    </dgm:pt>
    <dgm:pt modelId="{FDF97B65-294A-4800-B50F-6D7AB5A28EB4}">
      <dgm:prSet phldrT="[Text]"/>
      <dgm:spPr/>
      <dgm:t>
        <a:bodyPr/>
        <a:lstStyle/>
        <a:p>
          <a:r>
            <a:rPr lang="en-US" b="0" dirty="0" smtClean="0">
              <a:solidFill>
                <a:schemeClr val="tx1"/>
              </a:solidFill>
            </a:rPr>
            <a:t>Hardware vandalism </a:t>
          </a:r>
          <a:r>
            <a:rPr lang="en-US" b="0" dirty="0" smtClean="0"/>
            <a:t>is the act of defacing or destroying digital equipment</a:t>
          </a:r>
          <a:endParaRPr lang="en-US" b="1" dirty="0"/>
        </a:p>
      </dgm:t>
    </dgm:pt>
    <dgm:pt modelId="{68FA02D4-FA93-464E-B004-EF75149CC40E}" type="parTrans" cxnId="{32E15EE6-70F9-4335-A6CA-F47534B932D5}">
      <dgm:prSet/>
      <dgm:spPr/>
      <dgm:t>
        <a:bodyPr/>
        <a:lstStyle/>
        <a:p>
          <a:endParaRPr lang="en-US"/>
        </a:p>
      </dgm:t>
    </dgm:pt>
    <dgm:pt modelId="{1229081F-55DB-421A-A76E-091AC78FC5F3}" type="sibTrans" cxnId="{32E15EE6-70F9-4335-A6CA-F47534B932D5}">
      <dgm:prSet/>
      <dgm:spPr/>
      <dgm:t>
        <a:bodyPr/>
        <a:lstStyle/>
        <a:p>
          <a:endParaRPr lang="en-US"/>
        </a:p>
      </dgm:t>
    </dgm:pt>
    <dgm:pt modelId="{0FC48A0F-7DA4-4D72-A346-2AA575A53D34}" type="pres">
      <dgm:prSet presAssocID="{84712ED2-0E3E-466F-86FB-8AD338A347D3}" presName="diagram" presStyleCnt="0">
        <dgm:presLayoutVars>
          <dgm:dir/>
          <dgm:resizeHandles val="exact"/>
        </dgm:presLayoutVars>
      </dgm:prSet>
      <dgm:spPr/>
      <dgm:t>
        <a:bodyPr/>
        <a:lstStyle/>
        <a:p>
          <a:endParaRPr lang="en-US"/>
        </a:p>
      </dgm:t>
    </dgm:pt>
    <dgm:pt modelId="{A2FAA41B-037A-4AEE-A2E2-B8C687CBDDD9}" type="pres">
      <dgm:prSet presAssocID="{6DC4F983-1E06-4A80-9DB9-2A825D0E4734}" presName="node" presStyleLbl="node1" presStyleIdx="0" presStyleCnt="2">
        <dgm:presLayoutVars>
          <dgm:bulletEnabled val="1"/>
        </dgm:presLayoutVars>
      </dgm:prSet>
      <dgm:spPr/>
      <dgm:t>
        <a:bodyPr/>
        <a:lstStyle/>
        <a:p>
          <a:endParaRPr lang="en-US"/>
        </a:p>
      </dgm:t>
    </dgm:pt>
    <dgm:pt modelId="{69D33997-5942-4E59-BCFB-54FCE4A7977F}" type="pres">
      <dgm:prSet presAssocID="{CE51743D-6D01-4F33-B293-0DC31AD01C78}" presName="sibTrans" presStyleCnt="0"/>
      <dgm:spPr/>
    </dgm:pt>
    <dgm:pt modelId="{1D4EC939-3F48-429C-9053-F1CC94F18762}" type="pres">
      <dgm:prSet presAssocID="{FDF97B65-294A-4800-B50F-6D7AB5A28EB4}" presName="node" presStyleLbl="node1" presStyleIdx="1" presStyleCnt="2">
        <dgm:presLayoutVars>
          <dgm:bulletEnabled val="1"/>
        </dgm:presLayoutVars>
      </dgm:prSet>
      <dgm:spPr/>
      <dgm:t>
        <a:bodyPr/>
        <a:lstStyle/>
        <a:p>
          <a:endParaRPr lang="en-US"/>
        </a:p>
      </dgm:t>
    </dgm:pt>
  </dgm:ptLst>
  <dgm:cxnLst>
    <dgm:cxn modelId="{32E15EE6-70F9-4335-A6CA-F47534B932D5}" srcId="{84712ED2-0E3E-466F-86FB-8AD338A347D3}" destId="{FDF97B65-294A-4800-B50F-6D7AB5A28EB4}" srcOrd="1" destOrd="0" parTransId="{68FA02D4-FA93-464E-B004-EF75149CC40E}" sibTransId="{1229081F-55DB-421A-A76E-091AC78FC5F3}"/>
    <dgm:cxn modelId="{4B295F2C-DB19-4B95-AB0D-DAD54DCA6586}" type="presOf" srcId="{FDF97B65-294A-4800-B50F-6D7AB5A28EB4}" destId="{1D4EC939-3F48-429C-9053-F1CC94F18762}" srcOrd="0" destOrd="0" presId="urn:microsoft.com/office/officeart/2005/8/layout/default#57"/>
    <dgm:cxn modelId="{1F94683E-02C6-43C5-8BAA-7EA8880E89A0}" type="presOf" srcId="{6DC4F983-1E06-4A80-9DB9-2A825D0E4734}" destId="{A2FAA41B-037A-4AEE-A2E2-B8C687CBDDD9}" srcOrd="0" destOrd="0" presId="urn:microsoft.com/office/officeart/2005/8/layout/default#57"/>
    <dgm:cxn modelId="{9BACCB30-1BAB-4FE2-BB40-0173ACFAD71E}" type="presOf" srcId="{84712ED2-0E3E-466F-86FB-8AD338A347D3}" destId="{0FC48A0F-7DA4-4D72-A346-2AA575A53D34}" srcOrd="0" destOrd="0" presId="urn:microsoft.com/office/officeart/2005/8/layout/default#57"/>
    <dgm:cxn modelId="{1D4E3F88-B0E9-4EB4-BEA0-C434F863CF21}" srcId="{84712ED2-0E3E-466F-86FB-8AD338A347D3}" destId="{6DC4F983-1E06-4A80-9DB9-2A825D0E4734}" srcOrd="0" destOrd="0" parTransId="{B52CFD19-F3F5-4348-8297-B8B378600EF0}" sibTransId="{CE51743D-6D01-4F33-B293-0DC31AD01C78}"/>
    <dgm:cxn modelId="{2213A4BF-E122-4393-906E-C86C3D64A558}" type="presParOf" srcId="{0FC48A0F-7DA4-4D72-A346-2AA575A53D34}" destId="{A2FAA41B-037A-4AEE-A2E2-B8C687CBDDD9}" srcOrd="0" destOrd="0" presId="urn:microsoft.com/office/officeart/2005/8/layout/default#57"/>
    <dgm:cxn modelId="{E72E2EE6-C3CB-4DF9-995D-BCAF76A1E75B}" type="presParOf" srcId="{0FC48A0F-7DA4-4D72-A346-2AA575A53D34}" destId="{69D33997-5942-4E59-BCFB-54FCE4A7977F}" srcOrd="1" destOrd="0" presId="urn:microsoft.com/office/officeart/2005/8/layout/default#57"/>
    <dgm:cxn modelId="{992E7642-0C28-408E-95C6-E2CE2E323E5E}" type="presParOf" srcId="{0FC48A0F-7DA4-4D72-A346-2AA575A53D34}" destId="{1D4EC939-3F48-429C-9053-F1CC94F18762}" srcOrd="2" destOrd="0" presId="urn:microsoft.com/office/officeart/2005/8/layout/default#5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15B77BF-FA39-414E-A534-AB818E48F6C8}" type="doc">
      <dgm:prSet loTypeId="urn:microsoft.com/office/officeart/2005/8/layout/process2" loCatId="process" qsTypeId="urn:microsoft.com/office/officeart/2005/8/quickstyle/simple5" qsCatId="simple" csTypeId="urn:microsoft.com/office/officeart/2005/8/colors/accent4_3" csCatId="accent4" phldr="1"/>
      <dgm:spPr/>
    </dgm:pt>
    <dgm:pt modelId="{2F3494B5-A5C8-4A4F-B27C-E972685E94AE}">
      <dgm:prSet phldrT="[Text]"/>
      <dgm:spPr/>
      <dgm:t>
        <a:bodyPr/>
        <a:lstStyle/>
        <a:p>
          <a:r>
            <a:rPr lang="en-US" dirty="0" smtClean="0"/>
            <a:t>Grandparent</a:t>
          </a:r>
          <a:endParaRPr lang="en-US" dirty="0"/>
        </a:p>
      </dgm:t>
    </dgm:pt>
    <dgm:pt modelId="{EA3A6146-B6F8-4F94-AA5C-EC3E4BB15B87}" type="parTrans" cxnId="{AD222166-5F28-4ECA-A215-9B095AF5470A}">
      <dgm:prSet/>
      <dgm:spPr/>
      <dgm:t>
        <a:bodyPr/>
        <a:lstStyle/>
        <a:p>
          <a:endParaRPr lang="en-US"/>
        </a:p>
      </dgm:t>
    </dgm:pt>
    <dgm:pt modelId="{2041629D-6477-48B2-A9DE-83B582B27DAB}" type="sibTrans" cxnId="{AD222166-5F28-4ECA-A215-9B095AF5470A}">
      <dgm:prSet/>
      <dgm:spPr/>
      <dgm:t>
        <a:bodyPr/>
        <a:lstStyle/>
        <a:p>
          <a:endParaRPr lang="en-US"/>
        </a:p>
      </dgm:t>
    </dgm:pt>
    <dgm:pt modelId="{551DD10D-755D-4F8E-8C77-3EA8D4275339}">
      <dgm:prSet phldrT="[Text]"/>
      <dgm:spPr/>
      <dgm:t>
        <a:bodyPr/>
        <a:lstStyle/>
        <a:p>
          <a:r>
            <a:rPr lang="en-US" dirty="0" smtClean="0"/>
            <a:t>Parent</a:t>
          </a:r>
          <a:endParaRPr lang="en-US" dirty="0"/>
        </a:p>
      </dgm:t>
    </dgm:pt>
    <dgm:pt modelId="{682F0947-9EF2-4528-BB20-3BDC6E283432}" type="parTrans" cxnId="{4A4983F8-9EA1-47E2-86E7-B7397FDD5E9C}">
      <dgm:prSet/>
      <dgm:spPr/>
      <dgm:t>
        <a:bodyPr/>
        <a:lstStyle/>
        <a:p>
          <a:endParaRPr lang="en-US"/>
        </a:p>
      </dgm:t>
    </dgm:pt>
    <dgm:pt modelId="{4C6F4B12-7899-4A77-A5A2-66E2E497DA37}" type="sibTrans" cxnId="{4A4983F8-9EA1-47E2-86E7-B7397FDD5E9C}">
      <dgm:prSet/>
      <dgm:spPr/>
      <dgm:t>
        <a:bodyPr/>
        <a:lstStyle/>
        <a:p>
          <a:endParaRPr lang="en-US"/>
        </a:p>
      </dgm:t>
    </dgm:pt>
    <dgm:pt modelId="{BE0444FC-57EE-4307-B583-265448FB388E}">
      <dgm:prSet phldrT="[Text]"/>
      <dgm:spPr/>
      <dgm:t>
        <a:bodyPr/>
        <a:lstStyle/>
        <a:p>
          <a:r>
            <a:rPr lang="en-US" dirty="0" smtClean="0"/>
            <a:t>Child</a:t>
          </a:r>
          <a:endParaRPr lang="en-US" dirty="0"/>
        </a:p>
      </dgm:t>
    </dgm:pt>
    <dgm:pt modelId="{394CB09E-BC64-4E7A-8F1C-7A57908C2EA7}" type="parTrans" cxnId="{F56B415D-D35D-42BF-8A25-3BDB30893CF9}">
      <dgm:prSet/>
      <dgm:spPr/>
      <dgm:t>
        <a:bodyPr/>
        <a:lstStyle/>
        <a:p>
          <a:endParaRPr lang="en-US"/>
        </a:p>
      </dgm:t>
    </dgm:pt>
    <dgm:pt modelId="{DBEBCF60-443D-4676-B074-351A5FDD996C}" type="sibTrans" cxnId="{F56B415D-D35D-42BF-8A25-3BDB30893CF9}">
      <dgm:prSet/>
      <dgm:spPr/>
      <dgm:t>
        <a:bodyPr/>
        <a:lstStyle/>
        <a:p>
          <a:endParaRPr lang="en-US"/>
        </a:p>
      </dgm:t>
    </dgm:pt>
    <dgm:pt modelId="{A148AB0F-BCBB-4C11-A975-E6AB4B6A24AD}" type="pres">
      <dgm:prSet presAssocID="{C15B77BF-FA39-414E-A534-AB818E48F6C8}" presName="linearFlow" presStyleCnt="0">
        <dgm:presLayoutVars>
          <dgm:resizeHandles val="exact"/>
        </dgm:presLayoutVars>
      </dgm:prSet>
      <dgm:spPr/>
    </dgm:pt>
    <dgm:pt modelId="{1E97BA20-EF9B-46EB-BBBE-62269AC8F408}" type="pres">
      <dgm:prSet presAssocID="{2F3494B5-A5C8-4A4F-B27C-E972685E94AE}" presName="node" presStyleLbl="node1" presStyleIdx="0" presStyleCnt="3">
        <dgm:presLayoutVars>
          <dgm:bulletEnabled val="1"/>
        </dgm:presLayoutVars>
      </dgm:prSet>
      <dgm:spPr/>
      <dgm:t>
        <a:bodyPr/>
        <a:lstStyle/>
        <a:p>
          <a:endParaRPr lang="en-US"/>
        </a:p>
      </dgm:t>
    </dgm:pt>
    <dgm:pt modelId="{114AEB60-8D91-45EA-94C0-889DE59BAD61}" type="pres">
      <dgm:prSet presAssocID="{2041629D-6477-48B2-A9DE-83B582B27DAB}" presName="sibTrans" presStyleLbl="sibTrans2D1" presStyleIdx="0" presStyleCnt="2"/>
      <dgm:spPr/>
      <dgm:t>
        <a:bodyPr/>
        <a:lstStyle/>
        <a:p>
          <a:endParaRPr lang="en-US"/>
        </a:p>
      </dgm:t>
    </dgm:pt>
    <dgm:pt modelId="{EC0DAABB-1588-4856-9CC3-EF4513BBE1EC}" type="pres">
      <dgm:prSet presAssocID="{2041629D-6477-48B2-A9DE-83B582B27DAB}" presName="connectorText" presStyleLbl="sibTrans2D1" presStyleIdx="0" presStyleCnt="2"/>
      <dgm:spPr/>
      <dgm:t>
        <a:bodyPr/>
        <a:lstStyle/>
        <a:p>
          <a:endParaRPr lang="en-US"/>
        </a:p>
      </dgm:t>
    </dgm:pt>
    <dgm:pt modelId="{70284EC5-BA62-47AA-A275-3D833A422A41}" type="pres">
      <dgm:prSet presAssocID="{551DD10D-755D-4F8E-8C77-3EA8D4275339}" presName="node" presStyleLbl="node1" presStyleIdx="1" presStyleCnt="3">
        <dgm:presLayoutVars>
          <dgm:bulletEnabled val="1"/>
        </dgm:presLayoutVars>
      </dgm:prSet>
      <dgm:spPr/>
      <dgm:t>
        <a:bodyPr/>
        <a:lstStyle/>
        <a:p>
          <a:endParaRPr lang="en-US"/>
        </a:p>
      </dgm:t>
    </dgm:pt>
    <dgm:pt modelId="{8C0F8A1E-1B47-4D6F-AC16-3581B8B80D77}" type="pres">
      <dgm:prSet presAssocID="{4C6F4B12-7899-4A77-A5A2-66E2E497DA37}" presName="sibTrans" presStyleLbl="sibTrans2D1" presStyleIdx="1" presStyleCnt="2"/>
      <dgm:spPr/>
      <dgm:t>
        <a:bodyPr/>
        <a:lstStyle/>
        <a:p>
          <a:endParaRPr lang="en-US"/>
        </a:p>
      </dgm:t>
    </dgm:pt>
    <dgm:pt modelId="{ECF1AFE8-0C0B-4E9B-A15A-1AD57505E7DB}" type="pres">
      <dgm:prSet presAssocID="{4C6F4B12-7899-4A77-A5A2-66E2E497DA37}" presName="connectorText" presStyleLbl="sibTrans2D1" presStyleIdx="1" presStyleCnt="2"/>
      <dgm:spPr/>
      <dgm:t>
        <a:bodyPr/>
        <a:lstStyle/>
        <a:p>
          <a:endParaRPr lang="en-US"/>
        </a:p>
      </dgm:t>
    </dgm:pt>
    <dgm:pt modelId="{6B5F7270-B45B-44CE-9A4D-36FD76D09BC0}" type="pres">
      <dgm:prSet presAssocID="{BE0444FC-57EE-4307-B583-265448FB388E}" presName="node" presStyleLbl="node1" presStyleIdx="2" presStyleCnt="3">
        <dgm:presLayoutVars>
          <dgm:bulletEnabled val="1"/>
        </dgm:presLayoutVars>
      </dgm:prSet>
      <dgm:spPr/>
      <dgm:t>
        <a:bodyPr/>
        <a:lstStyle/>
        <a:p>
          <a:endParaRPr lang="en-US"/>
        </a:p>
      </dgm:t>
    </dgm:pt>
  </dgm:ptLst>
  <dgm:cxnLst>
    <dgm:cxn modelId="{4A4983F8-9EA1-47E2-86E7-B7397FDD5E9C}" srcId="{C15B77BF-FA39-414E-A534-AB818E48F6C8}" destId="{551DD10D-755D-4F8E-8C77-3EA8D4275339}" srcOrd="1" destOrd="0" parTransId="{682F0947-9EF2-4528-BB20-3BDC6E283432}" sibTransId="{4C6F4B12-7899-4A77-A5A2-66E2E497DA37}"/>
    <dgm:cxn modelId="{E003EC28-62CD-4B5E-AC61-84F2E2B948A4}" type="presOf" srcId="{2F3494B5-A5C8-4A4F-B27C-E972685E94AE}" destId="{1E97BA20-EF9B-46EB-BBBE-62269AC8F408}" srcOrd="0" destOrd="0" presId="urn:microsoft.com/office/officeart/2005/8/layout/process2"/>
    <dgm:cxn modelId="{508C9FC1-D851-4A31-BE9C-65EBCC5B20BE}" type="presOf" srcId="{2041629D-6477-48B2-A9DE-83B582B27DAB}" destId="{114AEB60-8D91-45EA-94C0-889DE59BAD61}" srcOrd="0" destOrd="0" presId="urn:microsoft.com/office/officeart/2005/8/layout/process2"/>
    <dgm:cxn modelId="{F56B415D-D35D-42BF-8A25-3BDB30893CF9}" srcId="{C15B77BF-FA39-414E-A534-AB818E48F6C8}" destId="{BE0444FC-57EE-4307-B583-265448FB388E}" srcOrd="2" destOrd="0" parTransId="{394CB09E-BC64-4E7A-8F1C-7A57908C2EA7}" sibTransId="{DBEBCF60-443D-4676-B074-351A5FDD996C}"/>
    <dgm:cxn modelId="{039D85B7-DD92-4446-9194-89663BAD82C8}" type="presOf" srcId="{2041629D-6477-48B2-A9DE-83B582B27DAB}" destId="{EC0DAABB-1588-4856-9CC3-EF4513BBE1EC}" srcOrd="1" destOrd="0" presId="urn:microsoft.com/office/officeart/2005/8/layout/process2"/>
    <dgm:cxn modelId="{87F2556C-45A8-4E13-BEB2-ACFD6B863554}" type="presOf" srcId="{C15B77BF-FA39-414E-A534-AB818E48F6C8}" destId="{A148AB0F-BCBB-4C11-A975-E6AB4B6A24AD}" srcOrd="0" destOrd="0" presId="urn:microsoft.com/office/officeart/2005/8/layout/process2"/>
    <dgm:cxn modelId="{65E8580F-16BD-4BF0-80A6-354BC243C788}" type="presOf" srcId="{BE0444FC-57EE-4307-B583-265448FB388E}" destId="{6B5F7270-B45B-44CE-9A4D-36FD76D09BC0}" srcOrd="0" destOrd="0" presId="urn:microsoft.com/office/officeart/2005/8/layout/process2"/>
    <dgm:cxn modelId="{AB03A50B-C33E-4786-BFEC-47B92BFD9E9A}" type="presOf" srcId="{551DD10D-755D-4F8E-8C77-3EA8D4275339}" destId="{70284EC5-BA62-47AA-A275-3D833A422A41}" srcOrd="0" destOrd="0" presId="urn:microsoft.com/office/officeart/2005/8/layout/process2"/>
    <dgm:cxn modelId="{AD222166-5F28-4ECA-A215-9B095AF5470A}" srcId="{C15B77BF-FA39-414E-A534-AB818E48F6C8}" destId="{2F3494B5-A5C8-4A4F-B27C-E972685E94AE}" srcOrd="0" destOrd="0" parTransId="{EA3A6146-B6F8-4F94-AA5C-EC3E4BB15B87}" sibTransId="{2041629D-6477-48B2-A9DE-83B582B27DAB}"/>
    <dgm:cxn modelId="{2DD79023-7DD8-4FAF-8B80-FE0D212E631E}" type="presOf" srcId="{4C6F4B12-7899-4A77-A5A2-66E2E497DA37}" destId="{8C0F8A1E-1B47-4D6F-AC16-3581B8B80D77}" srcOrd="0" destOrd="0" presId="urn:microsoft.com/office/officeart/2005/8/layout/process2"/>
    <dgm:cxn modelId="{F126D1A9-C9DE-491C-BB76-208D50D237D9}" type="presOf" srcId="{4C6F4B12-7899-4A77-A5A2-66E2E497DA37}" destId="{ECF1AFE8-0C0B-4E9B-A15A-1AD57505E7DB}" srcOrd="1" destOrd="0" presId="urn:microsoft.com/office/officeart/2005/8/layout/process2"/>
    <dgm:cxn modelId="{39F80FCF-9431-45A4-9D2E-116EE99009CB}" type="presParOf" srcId="{A148AB0F-BCBB-4C11-A975-E6AB4B6A24AD}" destId="{1E97BA20-EF9B-46EB-BBBE-62269AC8F408}" srcOrd="0" destOrd="0" presId="urn:microsoft.com/office/officeart/2005/8/layout/process2"/>
    <dgm:cxn modelId="{6BAC1F38-0650-4D70-8A6F-71F82056158D}" type="presParOf" srcId="{A148AB0F-BCBB-4C11-A975-E6AB4B6A24AD}" destId="{114AEB60-8D91-45EA-94C0-889DE59BAD61}" srcOrd="1" destOrd="0" presId="urn:microsoft.com/office/officeart/2005/8/layout/process2"/>
    <dgm:cxn modelId="{DDD07FB1-ABCC-49B5-98D3-908AD5DB82A7}" type="presParOf" srcId="{114AEB60-8D91-45EA-94C0-889DE59BAD61}" destId="{EC0DAABB-1588-4856-9CC3-EF4513BBE1EC}" srcOrd="0" destOrd="0" presId="urn:microsoft.com/office/officeart/2005/8/layout/process2"/>
    <dgm:cxn modelId="{50608A68-6188-42FD-AB01-A9F439918F85}" type="presParOf" srcId="{A148AB0F-BCBB-4C11-A975-E6AB4B6A24AD}" destId="{70284EC5-BA62-47AA-A275-3D833A422A41}" srcOrd="2" destOrd="0" presId="urn:microsoft.com/office/officeart/2005/8/layout/process2"/>
    <dgm:cxn modelId="{6290BA8B-FFE4-44A4-9299-9131A7B86869}" type="presParOf" srcId="{A148AB0F-BCBB-4C11-A975-E6AB4B6A24AD}" destId="{8C0F8A1E-1B47-4D6F-AC16-3581B8B80D77}" srcOrd="3" destOrd="0" presId="urn:microsoft.com/office/officeart/2005/8/layout/process2"/>
    <dgm:cxn modelId="{CD70AE5D-FB71-4ABB-B28D-8D4E3DA013DA}" type="presParOf" srcId="{8C0F8A1E-1B47-4D6F-AC16-3581B8B80D77}" destId="{ECF1AFE8-0C0B-4E9B-A15A-1AD57505E7DB}" srcOrd="0" destOrd="0" presId="urn:microsoft.com/office/officeart/2005/8/layout/process2"/>
    <dgm:cxn modelId="{FC923A0D-454B-429D-86D2-721A433A1FEB}" type="presParOf" srcId="{A148AB0F-BCBB-4C11-A975-E6AB4B6A24AD}" destId="{6B5F7270-B45B-44CE-9A4D-36FD76D09BC0}"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CDCF3-D5B2-4556-A6FF-1FBA940E878F}">
      <dsp:nvSpPr>
        <dsp:cNvPr id="0" name=""/>
        <dsp:cNvSpPr/>
      </dsp:nvSpPr>
      <dsp:spPr>
        <a:xfrm>
          <a:off x="0" y="528637"/>
          <a:ext cx="2762250" cy="1657349"/>
        </a:xfrm>
        <a:prstGeom prst="rect">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Define the term, digital security risks, and briefly describe the types of cybercriminals</a:t>
          </a:r>
          <a:endParaRPr lang="en-US" sz="2100" kern="1200" dirty="0"/>
        </a:p>
      </dsp:txBody>
      <dsp:txXfrm>
        <a:off x="0" y="528637"/>
        <a:ext cx="2762250" cy="1657349"/>
      </dsp:txXfrm>
    </dsp:sp>
    <dsp:sp modelId="{32ECF9A4-50B5-4F73-A08B-7945517350A7}">
      <dsp:nvSpPr>
        <dsp:cNvPr id="0" name=""/>
        <dsp:cNvSpPr/>
      </dsp:nvSpPr>
      <dsp:spPr>
        <a:xfrm>
          <a:off x="3038474" y="528637"/>
          <a:ext cx="2762250" cy="1657349"/>
        </a:xfrm>
        <a:prstGeom prst="rect">
          <a:avLst/>
        </a:prstGeom>
        <a:gradFill rotWithShape="0">
          <a:gsLst>
            <a:gs pos="0">
              <a:schemeClr val="accent4">
                <a:shade val="80000"/>
                <a:hueOff val="-44139"/>
                <a:satOff val="-1091"/>
                <a:lumOff val="6247"/>
                <a:alphaOff val="0"/>
                <a:shade val="51000"/>
                <a:satMod val="130000"/>
              </a:schemeClr>
            </a:gs>
            <a:gs pos="80000">
              <a:schemeClr val="accent4">
                <a:shade val="80000"/>
                <a:hueOff val="-44139"/>
                <a:satOff val="-1091"/>
                <a:lumOff val="6247"/>
                <a:alphaOff val="0"/>
                <a:shade val="93000"/>
                <a:satMod val="130000"/>
              </a:schemeClr>
            </a:gs>
            <a:gs pos="100000">
              <a:schemeClr val="accent4">
                <a:shade val="80000"/>
                <a:hueOff val="-44139"/>
                <a:satOff val="-1091"/>
                <a:lumOff val="62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Describe various types of Internet and network attacks, and explain ways to safeguard against these attacks</a:t>
          </a:r>
          <a:endParaRPr lang="en-US" sz="2100" kern="1200" dirty="0"/>
        </a:p>
      </dsp:txBody>
      <dsp:txXfrm>
        <a:off x="3038474" y="528637"/>
        <a:ext cx="2762250" cy="1657349"/>
      </dsp:txXfrm>
    </dsp:sp>
    <dsp:sp modelId="{CC3F71A1-400B-487C-BC25-5A3F69281977}">
      <dsp:nvSpPr>
        <dsp:cNvPr id="0" name=""/>
        <dsp:cNvSpPr/>
      </dsp:nvSpPr>
      <dsp:spPr>
        <a:xfrm>
          <a:off x="6076950" y="528637"/>
          <a:ext cx="2762250" cy="1657349"/>
        </a:xfrm>
        <a:prstGeom prst="rect">
          <a:avLst/>
        </a:prstGeom>
        <a:gradFill rotWithShape="0">
          <a:gsLst>
            <a:gs pos="0">
              <a:schemeClr val="accent4">
                <a:shade val="80000"/>
                <a:hueOff val="-88279"/>
                <a:satOff val="-2183"/>
                <a:lumOff val="12494"/>
                <a:alphaOff val="0"/>
                <a:shade val="51000"/>
                <a:satMod val="130000"/>
              </a:schemeClr>
            </a:gs>
            <a:gs pos="80000">
              <a:schemeClr val="accent4">
                <a:shade val="80000"/>
                <a:hueOff val="-88279"/>
                <a:satOff val="-2183"/>
                <a:lumOff val="12494"/>
                <a:alphaOff val="0"/>
                <a:shade val="93000"/>
                <a:satMod val="130000"/>
              </a:schemeClr>
            </a:gs>
            <a:gs pos="100000">
              <a:schemeClr val="accent4">
                <a:shade val="80000"/>
                <a:hueOff val="-88279"/>
                <a:satOff val="-2183"/>
                <a:lumOff val="124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Discuss techniques to prevent unauthorized computer access and use</a:t>
          </a:r>
        </a:p>
      </dsp:txBody>
      <dsp:txXfrm>
        <a:off x="6076950" y="528637"/>
        <a:ext cx="2762250" cy="1657349"/>
      </dsp:txXfrm>
    </dsp:sp>
    <dsp:sp modelId="{2FA570C0-3E17-4A36-9E38-8E399F9D5FAE}">
      <dsp:nvSpPr>
        <dsp:cNvPr id="0" name=""/>
        <dsp:cNvSpPr/>
      </dsp:nvSpPr>
      <dsp:spPr>
        <a:xfrm>
          <a:off x="1519237" y="2462212"/>
          <a:ext cx="2762250" cy="1657349"/>
        </a:xfrm>
        <a:prstGeom prst="rect">
          <a:avLst/>
        </a:prstGeom>
        <a:gradFill rotWithShape="0">
          <a:gsLst>
            <a:gs pos="0">
              <a:schemeClr val="accent4">
                <a:shade val="80000"/>
                <a:hueOff val="-132418"/>
                <a:satOff val="-3274"/>
                <a:lumOff val="18741"/>
                <a:alphaOff val="0"/>
                <a:shade val="51000"/>
                <a:satMod val="130000"/>
              </a:schemeClr>
            </a:gs>
            <a:gs pos="80000">
              <a:schemeClr val="accent4">
                <a:shade val="80000"/>
                <a:hueOff val="-132418"/>
                <a:satOff val="-3274"/>
                <a:lumOff val="18741"/>
                <a:alphaOff val="0"/>
                <a:shade val="93000"/>
                <a:satMod val="130000"/>
              </a:schemeClr>
            </a:gs>
            <a:gs pos="100000">
              <a:schemeClr val="accent4">
                <a:shade val="80000"/>
                <a:hueOff val="-132418"/>
                <a:satOff val="-3274"/>
                <a:lumOff val="1874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Explain the ways that software manufacturers protect against software piracy</a:t>
          </a:r>
        </a:p>
      </dsp:txBody>
      <dsp:txXfrm>
        <a:off x="1519237" y="2462212"/>
        <a:ext cx="2762250" cy="1657349"/>
      </dsp:txXfrm>
    </dsp:sp>
    <dsp:sp modelId="{40517C36-8666-4293-AF03-01EF65CDA8CF}">
      <dsp:nvSpPr>
        <dsp:cNvPr id="0" name=""/>
        <dsp:cNvSpPr/>
      </dsp:nvSpPr>
      <dsp:spPr>
        <a:xfrm>
          <a:off x="4557712" y="2462212"/>
          <a:ext cx="2762250" cy="1657349"/>
        </a:xfrm>
        <a:prstGeom prst="rect">
          <a:avLst/>
        </a:prstGeom>
        <a:gradFill rotWithShape="0">
          <a:gsLst>
            <a:gs pos="0">
              <a:schemeClr val="accent4">
                <a:shade val="80000"/>
                <a:hueOff val="-176558"/>
                <a:satOff val="-4365"/>
                <a:lumOff val="24988"/>
                <a:alphaOff val="0"/>
                <a:shade val="51000"/>
                <a:satMod val="130000"/>
              </a:schemeClr>
            </a:gs>
            <a:gs pos="80000">
              <a:schemeClr val="accent4">
                <a:shade val="80000"/>
                <a:hueOff val="-176558"/>
                <a:satOff val="-4365"/>
                <a:lumOff val="24988"/>
                <a:alphaOff val="0"/>
                <a:shade val="93000"/>
                <a:satMod val="130000"/>
              </a:schemeClr>
            </a:gs>
            <a:gs pos="100000">
              <a:schemeClr val="accent4">
                <a:shade val="80000"/>
                <a:hueOff val="-176558"/>
                <a:satOff val="-4365"/>
                <a:lumOff val="249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Discuss how encryption, digital signatures, and digital certificates work</a:t>
          </a:r>
        </a:p>
      </dsp:txBody>
      <dsp:txXfrm>
        <a:off x="4557712" y="2462212"/>
        <a:ext cx="2762250" cy="16573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5064A-AF3B-4300-BA44-77588901B427}">
      <dsp:nvSpPr>
        <dsp:cNvPr id="0" name=""/>
        <dsp:cNvSpPr/>
      </dsp:nvSpPr>
      <dsp:spPr>
        <a:xfrm>
          <a:off x="0" y="528637"/>
          <a:ext cx="2762250" cy="1657349"/>
        </a:xfrm>
        <a:prstGeom prst="rect">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Identify safeguards against hardware theft, vandalism, and failure</a:t>
          </a:r>
          <a:endParaRPr lang="en-US" sz="2000" kern="1200" dirty="0"/>
        </a:p>
      </dsp:txBody>
      <dsp:txXfrm>
        <a:off x="0" y="528637"/>
        <a:ext cx="2762250" cy="1657349"/>
      </dsp:txXfrm>
    </dsp:sp>
    <dsp:sp modelId="{9DCC76AC-B3E7-4A3E-862B-CEF23F844647}">
      <dsp:nvSpPr>
        <dsp:cNvPr id="0" name=""/>
        <dsp:cNvSpPr/>
      </dsp:nvSpPr>
      <dsp:spPr>
        <a:xfrm>
          <a:off x="3038474" y="528637"/>
          <a:ext cx="2762250" cy="1657349"/>
        </a:xfrm>
        <a:prstGeom prst="rect">
          <a:avLst/>
        </a:prstGeom>
        <a:gradFill rotWithShape="0">
          <a:gsLst>
            <a:gs pos="0">
              <a:schemeClr val="accent4">
                <a:shade val="80000"/>
                <a:hueOff val="-44139"/>
                <a:satOff val="-1091"/>
                <a:lumOff val="6247"/>
                <a:alphaOff val="0"/>
                <a:shade val="51000"/>
                <a:satMod val="130000"/>
              </a:schemeClr>
            </a:gs>
            <a:gs pos="80000">
              <a:schemeClr val="accent4">
                <a:shade val="80000"/>
                <a:hueOff val="-44139"/>
                <a:satOff val="-1091"/>
                <a:lumOff val="6247"/>
                <a:alphaOff val="0"/>
                <a:shade val="93000"/>
                <a:satMod val="130000"/>
              </a:schemeClr>
            </a:gs>
            <a:gs pos="100000">
              <a:schemeClr val="accent4">
                <a:shade val="80000"/>
                <a:hueOff val="-44139"/>
                <a:satOff val="-1091"/>
                <a:lumOff val="62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Explain the options available for backing up</a:t>
          </a:r>
        </a:p>
      </dsp:txBody>
      <dsp:txXfrm>
        <a:off x="3038474" y="528637"/>
        <a:ext cx="2762250" cy="1657349"/>
      </dsp:txXfrm>
    </dsp:sp>
    <dsp:sp modelId="{80E42509-9EB5-48C3-A75F-9EEF55B69B83}">
      <dsp:nvSpPr>
        <dsp:cNvPr id="0" name=""/>
        <dsp:cNvSpPr/>
      </dsp:nvSpPr>
      <dsp:spPr>
        <a:xfrm>
          <a:off x="6076950" y="528637"/>
          <a:ext cx="2762250" cy="1657349"/>
        </a:xfrm>
        <a:prstGeom prst="rect">
          <a:avLst/>
        </a:prstGeom>
        <a:gradFill rotWithShape="0">
          <a:gsLst>
            <a:gs pos="0">
              <a:schemeClr val="accent4">
                <a:shade val="80000"/>
                <a:hueOff val="-88279"/>
                <a:satOff val="-2183"/>
                <a:lumOff val="12494"/>
                <a:alphaOff val="0"/>
                <a:shade val="51000"/>
                <a:satMod val="130000"/>
              </a:schemeClr>
            </a:gs>
            <a:gs pos="80000">
              <a:schemeClr val="accent4">
                <a:shade val="80000"/>
                <a:hueOff val="-88279"/>
                <a:satOff val="-2183"/>
                <a:lumOff val="12494"/>
                <a:alphaOff val="0"/>
                <a:shade val="93000"/>
                <a:satMod val="130000"/>
              </a:schemeClr>
            </a:gs>
            <a:gs pos="100000">
              <a:schemeClr val="accent4">
                <a:shade val="80000"/>
                <a:hueOff val="-88279"/>
                <a:satOff val="-2183"/>
                <a:lumOff val="124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t>Identify risks and safeguards associated with wireless communications</a:t>
          </a:r>
          <a:endParaRPr lang="en-US" sz="2000" kern="1200" dirty="0" smtClean="0"/>
        </a:p>
      </dsp:txBody>
      <dsp:txXfrm>
        <a:off x="6076950" y="528637"/>
        <a:ext cx="2762250" cy="1657349"/>
      </dsp:txXfrm>
    </dsp:sp>
    <dsp:sp modelId="{EB13E1A7-FEEE-4646-A6BD-985772EA9CD8}">
      <dsp:nvSpPr>
        <dsp:cNvPr id="0" name=""/>
        <dsp:cNvSpPr/>
      </dsp:nvSpPr>
      <dsp:spPr>
        <a:xfrm>
          <a:off x="1519237" y="2462212"/>
          <a:ext cx="2762250" cy="1657349"/>
        </a:xfrm>
        <a:prstGeom prst="rect">
          <a:avLst/>
        </a:prstGeom>
        <a:gradFill rotWithShape="0">
          <a:gsLst>
            <a:gs pos="0">
              <a:schemeClr val="accent4">
                <a:shade val="80000"/>
                <a:hueOff val="-132418"/>
                <a:satOff val="-3274"/>
                <a:lumOff val="18741"/>
                <a:alphaOff val="0"/>
                <a:shade val="51000"/>
                <a:satMod val="130000"/>
              </a:schemeClr>
            </a:gs>
            <a:gs pos="80000">
              <a:schemeClr val="accent4">
                <a:shade val="80000"/>
                <a:hueOff val="-132418"/>
                <a:satOff val="-3274"/>
                <a:lumOff val="18741"/>
                <a:alphaOff val="0"/>
                <a:shade val="93000"/>
                <a:satMod val="130000"/>
              </a:schemeClr>
            </a:gs>
            <a:gs pos="100000">
              <a:schemeClr val="accent4">
                <a:shade val="80000"/>
                <a:hueOff val="-132418"/>
                <a:satOff val="-3274"/>
                <a:lumOff val="1874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Recognize issues related to information accuracy, intellectual property rights, codes of conduct, and green computing</a:t>
          </a:r>
        </a:p>
      </dsp:txBody>
      <dsp:txXfrm>
        <a:off x="1519237" y="2462212"/>
        <a:ext cx="2762250" cy="1657349"/>
      </dsp:txXfrm>
    </dsp:sp>
    <dsp:sp modelId="{3F0F5CE0-5868-44CD-A89D-06B4523123DB}">
      <dsp:nvSpPr>
        <dsp:cNvPr id="0" name=""/>
        <dsp:cNvSpPr/>
      </dsp:nvSpPr>
      <dsp:spPr>
        <a:xfrm>
          <a:off x="4557712" y="2462212"/>
          <a:ext cx="2762250" cy="1657349"/>
        </a:xfrm>
        <a:prstGeom prst="rect">
          <a:avLst/>
        </a:prstGeom>
        <a:gradFill rotWithShape="0">
          <a:gsLst>
            <a:gs pos="0">
              <a:schemeClr val="accent4">
                <a:shade val="80000"/>
                <a:hueOff val="-176558"/>
                <a:satOff val="-4365"/>
                <a:lumOff val="24988"/>
                <a:alphaOff val="0"/>
                <a:shade val="51000"/>
                <a:satMod val="130000"/>
              </a:schemeClr>
            </a:gs>
            <a:gs pos="80000">
              <a:schemeClr val="accent4">
                <a:shade val="80000"/>
                <a:hueOff val="-176558"/>
                <a:satOff val="-4365"/>
                <a:lumOff val="24988"/>
                <a:alphaOff val="0"/>
                <a:shade val="93000"/>
                <a:satMod val="130000"/>
              </a:schemeClr>
            </a:gs>
            <a:gs pos="100000">
              <a:schemeClr val="accent4">
                <a:shade val="80000"/>
                <a:hueOff val="-176558"/>
                <a:satOff val="-4365"/>
                <a:lumOff val="249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Discuss issues surrounding information privacy</a:t>
          </a:r>
        </a:p>
      </dsp:txBody>
      <dsp:txXfrm>
        <a:off x="4557712" y="2462212"/>
        <a:ext cx="2762250" cy="16573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4B8C4-6510-428F-AFBB-9BB77AAEDE20}">
      <dsp:nvSpPr>
        <dsp:cNvPr id="0" name=""/>
        <dsp:cNvSpPr/>
      </dsp:nvSpPr>
      <dsp:spPr>
        <a:xfrm>
          <a:off x="704373" y="2083"/>
          <a:ext cx="2322016" cy="139320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5F86"/>
              </a:solidFill>
            </a:rPr>
            <a:t>Hacker</a:t>
          </a:r>
          <a:endParaRPr lang="en-US" sz="2300" b="1" kern="1200" dirty="0">
            <a:solidFill>
              <a:srgbClr val="005F86"/>
            </a:solidFill>
          </a:endParaRPr>
        </a:p>
      </dsp:txBody>
      <dsp:txXfrm>
        <a:off x="704373" y="2083"/>
        <a:ext cx="2322016" cy="1393209"/>
      </dsp:txXfrm>
    </dsp:sp>
    <dsp:sp modelId="{8E84EFA9-9FCD-4096-847D-83F380FCE787}">
      <dsp:nvSpPr>
        <dsp:cNvPr id="0" name=""/>
        <dsp:cNvSpPr/>
      </dsp:nvSpPr>
      <dsp:spPr>
        <a:xfrm>
          <a:off x="3258591" y="2083"/>
          <a:ext cx="2322016" cy="139320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5F86"/>
              </a:solidFill>
            </a:rPr>
            <a:t>Cracker</a:t>
          </a:r>
          <a:endParaRPr lang="en-US" sz="2300" b="1" kern="1200" dirty="0">
            <a:solidFill>
              <a:srgbClr val="005F86"/>
            </a:solidFill>
          </a:endParaRPr>
        </a:p>
      </dsp:txBody>
      <dsp:txXfrm>
        <a:off x="3258591" y="2083"/>
        <a:ext cx="2322016" cy="1393209"/>
      </dsp:txXfrm>
    </dsp:sp>
    <dsp:sp modelId="{18EC59EA-98A8-467C-A394-7FBA0199F812}">
      <dsp:nvSpPr>
        <dsp:cNvPr id="0" name=""/>
        <dsp:cNvSpPr/>
      </dsp:nvSpPr>
      <dsp:spPr>
        <a:xfrm>
          <a:off x="5812809" y="2083"/>
          <a:ext cx="2322016" cy="139320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5F86"/>
              </a:solidFill>
            </a:rPr>
            <a:t>Script kiddie</a:t>
          </a:r>
          <a:endParaRPr lang="en-US" sz="2300" b="1" kern="1200" dirty="0">
            <a:solidFill>
              <a:srgbClr val="005F86"/>
            </a:solidFill>
          </a:endParaRPr>
        </a:p>
      </dsp:txBody>
      <dsp:txXfrm>
        <a:off x="5812809" y="2083"/>
        <a:ext cx="2322016" cy="1393209"/>
      </dsp:txXfrm>
    </dsp:sp>
    <dsp:sp modelId="{D6A00DE8-3ED1-4261-8423-236C3F309DBB}">
      <dsp:nvSpPr>
        <dsp:cNvPr id="0" name=""/>
        <dsp:cNvSpPr/>
      </dsp:nvSpPr>
      <dsp:spPr>
        <a:xfrm>
          <a:off x="704373" y="1627495"/>
          <a:ext cx="2322016" cy="139320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0" kern="1200" dirty="0" smtClean="0"/>
            <a:t>Corporate spies</a:t>
          </a:r>
          <a:endParaRPr lang="en-US" sz="2300" b="0" kern="1200" dirty="0"/>
        </a:p>
      </dsp:txBody>
      <dsp:txXfrm>
        <a:off x="704373" y="1627495"/>
        <a:ext cx="2322016" cy="1393209"/>
      </dsp:txXfrm>
    </dsp:sp>
    <dsp:sp modelId="{82775142-30E0-452B-B374-A33D2479127D}">
      <dsp:nvSpPr>
        <dsp:cNvPr id="0" name=""/>
        <dsp:cNvSpPr/>
      </dsp:nvSpPr>
      <dsp:spPr>
        <a:xfrm>
          <a:off x="3258591" y="1627495"/>
          <a:ext cx="2322016" cy="139320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0" kern="1200" dirty="0" smtClean="0"/>
            <a:t>Unethical employees</a:t>
          </a:r>
          <a:endParaRPr lang="en-US" sz="2300" b="0" kern="1200" dirty="0"/>
        </a:p>
      </dsp:txBody>
      <dsp:txXfrm>
        <a:off x="3258591" y="1627495"/>
        <a:ext cx="2322016" cy="1393209"/>
      </dsp:txXfrm>
    </dsp:sp>
    <dsp:sp modelId="{1D846D10-89EB-4EDB-9A3E-B72C234595F0}">
      <dsp:nvSpPr>
        <dsp:cNvPr id="0" name=""/>
        <dsp:cNvSpPr/>
      </dsp:nvSpPr>
      <dsp:spPr>
        <a:xfrm>
          <a:off x="5812809" y="1627495"/>
          <a:ext cx="2322016" cy="139320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err="1" smtClean="0">
              <a:solidFill>
                <a:srgbClr val="005F86"/>
              </a:solidFill>
            </a:rPr>
            <a:t>Cyberextortionist</a:t>
          </a:r>
          <a:endParaRPr lang="en-US" sz="2300" b="1" kern="1200" dirty="0">
            <a:solidFill>
              <a:srgbClr val="005F86"/>
            </a:solidFill>
          </a:endParaRPr>
        </a:p>
      </dsp:txBody>
      <dsp:txXfrm>
        <a:off x="5812809" y="1627495"/>
        <a:ext cx="2322016" cy="1393209"/>
      </dsp:txXfrm>
    </dsp:sp>
    <dsp:sp modelId="{359215B9-BD07-4A10-BD12-526542B5D8AF}">
      <dsp:nvSpPr>
        <dsp:cNvPr id="0" name=""/>
        <dsp:cNvSpPr/>
      </dsp:nvSpPr>
      <dsp:spPr>
        <a:xfrm>
          <a:off x="3258591" y="3252906"/>
          <a:ext cx="2322016" cy="139320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err="1" smtClean="0">
              <a:solidFill>
                <a:srgbClr val="005F86"/>
              </a:solidFill>
            </a:rPr>
            <a:t>Cyberterrorist</a:t>
          </a:r>
          <a:endParaRPr lang="en-US" sz="2300" b="1" kern="1200" dirty="0">
            <a:solidFill>
              <a:srgbClr val="005F86"/>
            </a:solidFill>
          </a:endParaRPr>
        </a:p>
      </dsp:txBody>
      <dsp:txXfrm>
        <a:off x="3258591" y="3252906"/>
        <a:ext cx="2322016" cy="13932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39">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7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7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5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9">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20">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56">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69">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57">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91ACEF-6E31-49EA-9B4B-336BC171E6AE}" type="datetimeFigureOut">
              <a:rPr lang="en-US" smtClean="0"/>
              <a:pPr/>
              <a:t>12/1/2014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881F64-38B6-442F-BAD6-2D03BCFD5B11}" type="slidenum">
              <a:rPr lang="en-US" smtClean="0"/>
              <a:pPr/>
              <a:t>‹#›</a:t>
            </a:fld>
            <a:endParaRPr lang="en-US"/>
          </a:p>
        </p:txBody>
      </p:sp>
    </p:spTree>
    <p:extLst>
      <p:ext uri="{BB962C8B-B14F-4D97-AF65-F5344CB8AC3E}">
        <p14:creationId xmlns:p14="http://schemas.microsoft.com/office/powerpoint/2010/main" val="2693153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a:t>
            </a:fld>
            <a:endParaRPr lang="en-US"/>
          </a:p>
        </p:txBody>
      </p:sp>
    </p:spTree>
    <p:extLst>
      <p:ext uri="{BB962C8B-B14F-4D97-AF65-F5344CB8AC3E}">
        <p14:creationId xmlns:p14="http://schemas.microsoft.com/office/powerpoint/2010/main" val="1562429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13</a:t>
            </a:fld>
            <a:endParaRPr lang="en-US"/>
          </a:p>
        </p:txBody>
      </p:sp>
    </p:spTree>
    <p:extLst>
      <p:ext uri="{BB962C8B-B14F-4D97-AF65-F5344CB8AC3E}">
        <p14:creationId xmlns:p14="http://schemas.microsoft.com/office/powerpoint/2010/main" val="3744083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14</a:t>
            </a:fld>
            <a:endParaRPr lang="en-US"/>
          </a:p>
        </p:txBody>
      </p:sp>
    </p:spTree>
    <p:extLst>
      <p:ext uri="{BB962C8B-B14F-4D97-AF65-F5344CB8AC3E}">
        <p14:creationId xmlns:p14="http://schemas.microsoft.com/office/powerpoint/2010/main" val="3061071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15</a:t>
            </a:fld>
            <a:endParaRPr lang="en-US"/>
          </a:p>
        </p:txBody>
      </p:sp>
    </p:spTree>
    <p:extLst>
      <p:ext uri="{BB962C8B-B14F-4D97-AF65-F5344CB8AC3E}">
        <p14:creationId xmlns:p14="http://schemas.microsoft.com/office/powerpoint/2010/main" val="3127396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17</a:t>
            </a:fld>
            <a:endParaRPr lang="en-US"/>
          </a:p>
        </p:txBody>
      </p:sp>
    </p:spTree>
    <p:extLst>
      <p:ext uri="{BB962C8B-B14F-4D97-AF65-F5344CB8AC3E}">
        <p14:creationId xmlns:p14="http://schemas.microsoft.com/office/powerpoint/2010/main" val="1079708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19</a:t>
            </a:fld>
            <a:endParaRPr lang="en-US"/>
          </a:p>
        </p:txBody>
      </p:sp>
    </p:spTree>
    <p:extLst>
      <p:ext uri="{BB962C8B-B14F-4D97-AF65-F5344CB8AC3E}">
        <p14:creationId xmlns:p14="http://schemas.microsoft.com/office/powerpoint/2010/main" val="3404205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20</a:t>
            </a:fld>
            <a:endParaRPr lang="en-US"/>
          </a:p>
        </p:txBody>
      </p:sp>
    </p:spTree>
    <p:extLst>
      <p:ext uri="{BB962C8B-B14F-4D97-AF65-F5344CB8AC3E}">
        <p14:creationId xmlns:p14="http://schemas.microsoft.com/office/powerpoint/2010/main" val="1407713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21</a:t>
            </a:fld>
            <a:endParaRPr lang="en-US"/>
          </a:p>
        </p:txBody>
      </p:sp>
    </p:spTree>
    <p:extLst>
      <p:ext uri="{BB962C8B-B14F-4D97-AF65-F5344CB8AC3E}">
        <p14:creationId xmlns:p14="http://schemas.microsoft.com/office/powerpoint/2010/main" val="893319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22</a:t>
            </a:fld>
            <a:endParaRPr lang="en-US"/>
          </a:p>
        </p:txBody>
      </p:sp>
    </p:spTree>
    <p:extLst>
      <p:ext uri="{BB962C8B-B14F-4D97-AF65-F5344CB8AC3E}">
        <p14:creationId xmlns:p14="http://schemas.microsoft.com/office/powerpoint/2010/main" val="2352054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24</a:t>
            </a:fld>
            <a:endParaRPr lang="en-US"/>
          </a:p>
        </p:txBody>
      </p:sp>
    </p:spTree>
    <p:extLst>
      <p:ext uri="{BB962C8B-B14F-4D97-AF65-F5344CB8AC3E}">
        <p14:creationId xmlns:p14="http://schemas.microsoft.com/office/powerpoint/2010/main" val="2149836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25</a:t>
            </a:fld>
            <a:endParaRPr lang="en-US"/>
          </a:p>
        </p:txBody>
      </p:sp>
    </p:spTree>
    <p:extLst>
      <p:ext uri="{BB962C8B-B14F-4D97-AF65-F5344CB8AC3E}">
        <p14:creationId xmlns:p14="http://schemas.microsoft.com/office/powerpoint/2010/main" val="2834168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a:t>
            </a:fld>
            <a:endParaRPr lang="en-US"/>
          </a:p>
        </p:txBody>
      </p:sp>
    </p:spTree>
    <p:extLst>
      <p:ext uri="{BB962C8B-B14F-4D97-AF65-F5344CB8AC3E}">
        <p14:creationId xmlns:p14="http://schemas.microsoft.com/office/powerpoint/2010/main" val="3401350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27</a:t>
            </a:fld>
            <a:endParaRPr lang="en-US"/>
          </a:p>
        </p:txBody>
      </p:sp>
    </p:spTree>
    <p:extLst>
      <p:ext uri="{BB962C8B-B14F-4D97-AF65-F5344CB8AC3E}">
        <p14:creationId xmlns:p14="http://schemas.microsoft.com/office/powerpoint/2010/main" val="3272123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28</a:t>
            </a:fld>
            <a:endParaRPr lang="en-US"/>
          </a:p>
        </p:txBody>
      </p:sp>
    </p:spTree>
    <p:extLst>
      <p:ext uri="{BB962C8B-B14F-4D97-AF65-F5344CB8AC3E}">
        <p14:creationId xmlns:p14="http://schemas.microsoft.com/office/powerpoint/2010/main" val="4053178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29</a:t>
            </a:fld>
            <a:endParaRPr lang="en-US"/>
          </a:p>
        </p:txBody>
      </p:sp>
    </p:spTree>
    <p:extLst>
      <p:ext uri="{BB962C8B-B14F-4D97-AF65-F5344CB8AC3E}">
        <p14:creationId xmlns:p14="http://schemas.microsoft.com/office/powerpoint/2010/main" val="2711387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30</a:t>
            </a:fld>
            <a:endParaRPr lang="en-US"/>
          </a:p>
        </p:txBody>
      </p:sp>
    </p:spTree>
    <p:extLst>
      <p:ext uri="{BB962C8B-B14F-4D97-AF65-F5344CB8AC3E}">
        <p14:creationId xmlns:p14="http://schemas.microsoft.com/office/powerpoint/2010/main" val="3316813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31</a:t>
            </a:fld>
            <a:endParaRPr lang="en-US"/>
          </a:p>
        </p:txBody>
      </p:sp>
    </p:spTree>
    <p:extLst>
      <p:ext uri="{BB962C8B-B14F-4D97-AF65-F5344CB8AC3E}">
        <p14:creationId xmlns:p14="http://schemas.microsoft.com/office/powerpoint/2010/main" val="3647505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33</a:t>
            </a:fld>
            <a:endParaRPr lang="en-US"/>
          </a:p>
        </p:txBody>
      </p:sp>
    </p:spTree>
    <p:extLst>
      <p:ext uri="{BB962C8B-B14F-4D97-AF65-F5344CB8AC3E}">
        <p14:creationId xmlns:p14="http://schemas.microsoft.com/office/powerpoint/2010/main" val="2096012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35</a:t>
            </a:fld>
            <a:endParaRPr lang="en-US"/>
          </a:p>
        </p:txBody>
      </p:sp>
    </p:spTree>
    <p:extLst>
      <p:ext uri="{BB962C8B-B14F-4D97-AF65-F5344CB8AC3E}">
        <p14:creationId xmlns:p14="http://schemas.microsoft.com/office/powerpoint/2010/main" val="139964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36</a:t>
            </a:fld>
            <a:endParaRPr lang="en-US"/>
          </a:p>
        </p:txBody>
      </p:sp>
    </p:spTree>
    <p:extLst>
      <p:ext uri="{BB962C8B-B14F-4D97-AF65-F5344CB8AC3E}">
        <p14:creationId xmlns:p14="http://schemas.microsoft.com/office/powerpoint/2010/main" val="1284417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37</a:t>
            </a:fld>
            <a:endParaRPr lang="en-US"/>
          </a:p>
        </p:txBody>
      </p:sp>
    </p:spTree>
    <p:extLst>
      <p:ext uri="{BB962C8B-B14F-4D97-AF65-F5344CB8AC3E}">
        <p14:creationId xmlns:p14="http://schemas.microsoft.com/office/powerpoint/2010/main" val="24592335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38</a:t>
            </a:fld>
            <a:endParaRPr lang="en-US"/>
          </a:p>
        </p:txBody>
      </p:sp>
    </p:spTree>
    <p:extLst>
      <p:ext uri="{BB962C8B-B14F-4D97-AF65-F5344CB8AC3E}">
        <p14:creationId xmlns:p14="http://schemas.microsoft.com/office/powerpoint/2010/main" val="2283295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a:t>
            </a:fld>
            <a:endParaRPr lang="en-US"/>
          </a:p>
        </p:txBody>
      </p:sp>
    </p:spTree>
    <p:extLst>
      <p:ext uri="{BB962C8B-B14F-4D97-AF65-F5344CB8AC3E}">
        <p14:creationId xmlns:p14="http://schemas.microsoft.com/office/powerpoint/2010/main" val="2020714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39</a:t>
            </a:fld>
            <a:endParaRPr lang="en-US"/>
          </a:p>
        </p:txBody>
      </p:sp>
    </p:spTree>
    <p:extLst>
      <p:ext uri="{BB962C8B-B14F-4D97-AF65-F5344CB8AC3E}">
        <p14:creationId xmlns:p14="http://schemas.microsoft.com/office/powerpoint/2010/main" val="25787616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40</a:t>
            </a:fld>
            <a:endParaRPr lang="en-US"/>
          </a:p>
        </p:txBody>
      </p:sp>
    </p:spTree>
    <p:extLst>
      <p:ext uri="{BB962C8B-B14F-4D97-AF65-F5344CB8AC3E}">
        <p14:creationId xmlns:p14="http://schemas.microsoft.com/office/powerpoint/2010/main" val="25484764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41</a:t>
            </a:fld>
            <a:endParaRPr lang="en-US"/>
          </a:p>
        </p:txBody>
      </p:sp>
    </p:spTree>
    <p:extLst>
      <p:ext uri="{BB962C8B-B14F-4D97-AF65-F5344CB8AC3E}">
        <p14:creationId xmlns:p14="http://schemas.microsoft.com/office/powerpoint/2010/main" val="12357879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42</a:t>
            </a:fld>
            <a:endParaRPr lang="en-US"/>
          </a:p>
        </p:txBody>
      </p:sp>
    </p:spTree>
    <p:extLst>
      <p:ext uri="{BB962C8B-B14F-4D97-AF65-F5344CB8AC3E}">
        <p14:creationId xmlns:p14="http://schemas.microsoft.com/office/powerpoint/2010/main" val="1745833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44</a:t>
            </a:fld>
            <a:endParaRPr lang="en-US"/>
          </a:p>
        </p:txBody>
      </p:sp>
    </p:spTree>
    <p:extLst>
      <p:ext uri="{BB962C8B-B14F-4D97-AF65-F5344CB8AC3E}">
        <p14:creationId xmlns:p14="http://schemas.microsoft.com/office/powerpoint/2010/main" val="6719596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45</a:t>
            </a:fld>
            <a:endParaRPr lang="en-US"/>
          </a:p>
        </p:txBody>
      </p:sp>
    </p:spTree>
    <p:extLst>
      <p:ext uri="{BB962C8B-B14F-4D97-AF65-F5344CB8AC3E}">
        <p14:creationId xmlns:p14="http://schemas.microsoft.com/office/powerpoint/2010/main" val="7384923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48</a:t>
            </a:fld>
            <a:endParaRPr lang="en-US"/>
          </a:p>
        </p:txBody>
      </p:sp>
    </p:spTree>
    <p:extLst>
      <p:ext uri="{BB962C8B-B14F-4D97-AF65-F5344CB8AC3E}">
        <p14:creationId xmlns:p14="http://schemas.microsoft.com/office/powerpoint/2010/main" val="35613219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50</a:t>
            </a:fld>
            <a:endParaRPr lang="en-US"/>
          </a:p>
        </p:txBody>
      </p:sp>
    </p:spTree>
    <p:extLst>
      <p:ext uri="{BB962C8B-B14F-4D97-AF65-F5344CB8AC3E}">
        <p14:creationId xmlns:p14="http://schemas.microsoft.com/office/powerpoint/2010/main" val="27659175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51</a:t>
            </a:fld>
            <a:endParaRPr lang="en-US"/>
          </a:p>
        </p:txBody>
      </p:sp>
    </p:spTree>
    <p:extLst>
      <p:ext uri="{BB962C8B-B14F-4D97-AF65-F5344CB8AC3E}">
        <p14:creationId xmlns:p14="http://schemas.microsoft.com/office/powerpoint/2010/main" val="13840013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52</a:t>
            </a:fld>
            <a:endParaRPr lang="en-US"/>
          </a:p>
        </p:txBody>
      </p:sp>
    </p:spTree>
    <p:extLst>
      <p:ext uri="{BB962C8B-B14F-4D97-AF65-F5344CB8AC3E}">
        <p14:creationId xmlns:p14="http://schemas.microsoft.com/office/powerpoint/2010/main" val="143522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5</a:t>
            </a:fld>
            <a:endParaRPr lang="en-US"/>
          </a:p>
        </p:txBody>
      </p:sp>
    </p:spTree>
    <p:extLst>
      <p:ext uri="{BB962C8B-B14F-4D97-AF65-F5344CB8AC3E}">
        <p14:creationId xmlns:p14="http://schemas.microsoft.com/office/powerpoint/2010/main" val="3332250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7</a:t>
            </a:fld>
            <a:endParaRPr lang="en-US"/>
          </a:p>
        </p:txBody>
      </p:sp>
    </p:spTree>
    <p:extLst>
      <p:ext uri="{BB962C8B-B14F-4D97-AF65-F5344CB8AC3E}">
        <p14:creationId xmlns:p14="http://schemas.microsoft.com/office/powerpoint/2010/main" val="534327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8</a:t>
            </a:fld>
            <a:endParaRPr lang="en-US"/>
          </a:p>
        </p:txBody>
      </p:sp>
    </p:spTree>
    <p:extLst>
      <p:ext uri="{BB962C8B-B14F-4D97-AF65-F5344CB8AC3E}">
        <p14:creationId xmlns:p14="http://schemas.microsoft.com/office/powerpoint/2010/main" val="563716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9</a:t>
            </a:fld>
            <a:endParaRPr lang="en-US"/>
          </a:p>
        </p:txBody>
      </p:sp>
    </p:spTree>
    <p:extLst>
      <p:ext uri="{BB962C8B-B14F-4D97-AF65-F5344CB8AC3E}">
        <p14:creationId xmlns:p14="http://schemas.microsoft.com/office/powerpoint/2010/main" val="1147273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11</a:t>
            </a:fld>
            <a:endParaRPr lang="en-US"/>
          </a:p>
        </p:txBody>
      </p:sp>
    </p:spTree>
    <p:extLst>
      <p:ext uri="{BB962C8B-B14F-4D97-AF65-F5344CB8AC3E}">
        <p14:creationId xmlns:p14="http://schemas.microsoft.com/office/powerpoint/2010/main" val="659981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12</a:t>
            </a:fld>
            <a:endParaRPr lang="en-US"/>
          </a:p>
        </p:txBody>
      </p:sp>
    </p:spTree>
    <p:extLst>
      <p:ext uri="{BB962C8B-B14F-4D97-AF65-F5344CB8AC3E}">
        <p14:creationId xmlns:p14="http://schemas.microsoft.com/office/powerpoint/2010/main" val="3498390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34967" y="3124200"/>
            <a:ext cx="4540845" cy="3733800"/>
          </a:xfrm>
          <a:prstGeom prst="rect">
            <a:avLst/>
          </a:prstGeom>
        </p:spPr>
      </p:pic>
      <p:sp>
        <p:nvSpPr>
          <p:cNvPr id="7" name="Rectangle 6"/>
          <p:cNvSpPr/>
          <p:nvPr userDrawn="1"/>
        </p:nvSpPr>
        <p:spPr>
          <a:xfrm>
            <a:off x="0" y="4267200"/>
            <a:ext cx="4634967" cy="1815882"/>
          </a:xfrm>
          <a:prstGeom prst="rect">
            <a:avLst/>
          </a:prstGeom>
        </p:spPr>
        <p:txBody>
          <a:bodyPr wrap="square">
            <a:spAutoFit/>
          </a:bodyPr>
          <a:lstStyle/>
          <a:p>
            <a:pPr algn="ctr"/>
            <a:r>
              <a:rPr lang="en-US" sz="3200" dirty="0" smtClean="0">
                <a:latin typeface="Arial Black" pitchFamily="34" charset="0"/>
              </a:rPr>
              <a:t>Chapter 5</a:t>
            </a:r>
          </a:p>
          <a:p>
            <a:pPr algn="ctr"/>
            <a:endParaRPr lang="en-US" sz="2400" dirty="0" smtClean="0">
              <a:latin typeface="Arial Black" pitchFamily="34" charset="0"/>
            </a:endParaRPr>
          </a:p>
          <a:p>
            <a:pPr algn="ctr"/>
            <a:r>
              <a:rPr lang="en-US" sz="2800" dirty="0" smtClean="0">
                <a:latin typeface="Arial Black" pitchFamily="34" charset="0"/>
              </a:rPr>
              <a:t>Digital</a:t>
            </a:r>
            <a:r>
              <a:rPr lang="en-US" sz="2800" baseline="0" dirty="0" smtClean="0">
                <a:latin typeface="Arial Black" pitchFamily="34" charset="0"/>
              </a:rPr>
              <a:t> Safety </a:t>
            </a:r>
            <a:br>
              <a:rPr lang="en-US" sz="2800" baseline="0" dirty="0" smtClean="0">
                <a:latin typeface="Arial Black" pitchFamily="34" charset="0"/>
              </a:rPr>
            </a:br>
            <a:r>
              <a:rPr lang="en-US" sz="2800" baseline="0" dirty="0" smtClean="0">
                <a:latin typeface="Arial Black" pitchFamily="34" charset="0"/>
              </a:rPr>
              <a:t>and Security</a:t>
            </a:r>
            <a:endParaRPr lang="en-US" sz="2800" dirty="0">
              <a:latin typeface="Arial Black" pitchFamily="34" charset="0"/>
            </a:endParaRPr>
          </a:p>
        </p:txBody>
      </p:sp>
      <p:sp>
        <p:nvSpPr>
          <p:cNvPr id="8" name="Rectangle 7"/>
          <p:cNvSpPr/>
          <p:nvPr userDrawn="1"/>
        </p:nvSpPr>
        <p:spPr>
          <a:xfrm>
            <a:off x="-4878" y="0"/>
            <a:ext cx="9148877" cy="3124200"/>
          </a:xfrm>
          <a:prstGeom prst="rect">
            <a:avLst/>
          </a:prstGeom>
          <a:solidFill>
            <a:srgbClr val="005F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76200" y="954396"/>
            <a:ext cx="8991600" cy="1323439"/>
          </a:xfrm>
          <a:prstGeom prst="rect">
            <a:avLst/>
          </a:prstGeom>
        </p:spPr>
        <p:txBody>
          <a:bodyPr wrap="square">
            <a:spAutoFit/>
          </a:bodyPr>
          <a:lstStyle/>
          <a:p>
            <a:pPr algn="ctr"/>
            <a:r>
              <a:rPr lang="en-US" sz="4000" dirty="0" smtClean="0">
                <a:solidFill>
                  <a:schemeClr val="bg2">
                    <a:lumMod val="90000"/>
                  </a:schemeClr>
                </a:solidFill>
                <a:latin typeface="Arial Black" pitchFamily="34" charset="0"/>
              </a:rPr>
              <a:t>Discovering Computers</a:t>
            </a:r>
          </a:p>
          <a:p>
            <a:pPr algn="ctr"/>
            <a:r>
              <a:rPr lang="en-US" sz="2000" b="0" i="0" dirty="0" smtClean="0">
                <a:solidFill>
                  <a:schemeClr val="bg2">
                    <a:lumMod val="90000"/>
                  </a:schemeClr>
                </a:solidFill>
                <a:latin typeface="Arial Black" pitchFamily="34" charset="0"/>
              </a:rPr>
              <a:t>Technology in a World of Computers, </a:t>
            </a:r>
            <a:br>
              <a:rPr lang="en-US" sz="2000" b="0" i="0" dirty="0" smtClean="0">
                <a:solidFill>
                  <a:schemeClr val="bg2">
                    <a:lumMod val="90000"/>
                  </a:schemeClr>
                </a:solidFill>
                <a:latin typeface="Arial Black" pitchFamily="34" charset="0"/>
              </a:rPr>
            </a:br>
            <a:r>
              <a:rPr lang="en-US" sz="2000" b="0" i="0" dirty="0" smtClean="0">
                <a:solidFill>
                  <a:schemeClr val="bg2">
                    <a:lumMod val="90000"/>
                  </a:schemeClr>
                </a:solidFill>
                <a:latin typeface="Arial Black" pitchFamily="34" charset="0"/>
              </a:rPr>
              <a:t>Mobile Devices, and the Internet</a:t>
            </a:r>
            <a:endParaRPr lang="en-US" sz="2000" b="0" i="0" dirty="0">
              <a:solidFill>
                <a:schemeClr val="bg2">
                  <a:lumMod val="90000"/>
                </a:schemeClr>
              </a:solidFill>
              <a:latin typeface="Arial Black"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2743200" y="6356350"/>
            <a:ext cx="3810000" cy="365125"/>
          </a:xfrm>
          <a:prstGeom prst="rect">
            <a:avLst/>
          </a:prstGeom>
        </p:spPr>
        <p:txBody>
          <a:bodyPr/>
          <a:lstStyle/>
          <a:p>
            <a:r>
              <a:rPr lang="en-US" smtClean="0"/>
              <a:t>Copyright © Cengage Learning. All rights reserved.</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2743200" y="6356350"/>
            <a:ext cx="3810000" cy="365125"/>
          </a:xfrm>
          <a:prstGeom prst="rect">
            <a:avLst/>
          </a:prstGeom>
        </p:spPr>
        <p:txBody>
          <a:bodyPr/>
          <a:lstStyle/>
          <a:p>
            <a:r>
              <a:rPr lang="en-US" smtClean="0"/>
              <a:t>Copyright © Cengage Learning. All rights reserved.</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600200"/>
            <a:ext cx="8839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2743200" y="6320724"/>
            <a:ext cx="3810000" cy="501650"/>
          </a:xfrm>
          <a:prstGeom prst="rect">
            <a:avLst/>
          </a:prstGeom>
        </p:spPr>
        <p:txBody>
          <a:bodyPr/>
          <a:lstStyle/>
          <a:p>
            <a:r>
              <a:rPr lang="en-US" smtClean="0"/>
              <a:t>Copyright © Cengage Learning. All rights reserved.</a:t>
            </a:r>
            <a:endParaRPr lang="en-US" dirty="0"/>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2743200" y="6356350"/>
            <a:ext cx="3810000" cy="365125"/>
          </a:xfrm>
          <a:prstGeom prst="rect">
            <a:avLst/>
          </a:prstGeom>
        </p:spPr>
        <p:txBody>
          <a:bodyPr/>
          <a:lstStyle/>
          <a:p>
            <a:r>
              <a:rPr lang="en-US" smtClean="0"/>
              <a:t>Copyright © Cengage Learning. All rights reserved.</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2743200" y="6400800"/>
            <a:ext cx="3810000" cy="457200"/>
          </a:xfrm>
          <a:prstGeom prst="rect">
            <a:avLst/>
          </a:prstGeom>
        </p:spPr>
        <p:txBody>
          <a:bodyPr/>
          <a:lstStyle/>
          <a:p>
            <a:r>
              <a:rPr lang="en-US" smtClean="0"/>
              <a:t>Copyright © Cengage Learning. All rights reserved.</a:t>
            </a:r>
            <a:endParaRPr lang="en-US" dirty="0" smtClean="0"/>
          </a:p>
        </p:txBody>
      </p:sp>
      <p:sp>
        <p:nvSpPr>
          <p:cNvPr id="7" name="Slide Number Placeholder 6"/>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2743200" y="6400800"/>
            <a:ext cx="3810000" cy="457200"/>
          </a:xfrm>
          <a:prstGeom prst="rect">
            <a:avLst/>
          </a:prstGeom>
        </p:spPr>
        <p:txBody>
          <a:bodyPr/>
          <a:lstStyle/>
          <a:p>
            <a:r>
              <a:rPr lang="en-US" smtClean="0"/>
              <a:t>Copyright © Cengage Learning. All rights reserved.</a:t>
            </a:r>
            <a:endParaRPr lang="en-US" dirty="0"/>
          </a:p>
        </p:txBody>
      </p:sp>
      <p:sp>
        <p:nvSpPr>
          <p:cNvPr id="9" name="Slide Number Placeholder 8"/>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10"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2743200" y="6356350"/>
            <a:ext cx="3810000" cy="365125"/>
          </a:xfrm>
          <a:prstGeom prst="rect">
            <a:avLst/>
          </a:prstGeom>
        </p:spPr>
        <p:txBody>
          <a:bodyPr/>
          <a:lstStyle/>
          <a:p>
            <a:r>
              <a:rPr lang="en-US" smtClean="0"/>
              <a:t>Copyright © Cengage Learning. All rights reserved.</a:t>
            </a:r>
            <a:endParaRPr lang="en-US"/>
          </a:p>
        </p:txBody>
      </p:sp>
      <p:sp>
        <p:nvSpPr>
          <p:cNvPr id="5" name="Slide Number Placeholder 4"/>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2743200" y="6356350"/>
            <a:ext cx="3810000" cy="365125"/>
          </a:xfrm>
          <a:prstGeom prst="rect">
            <a:avLst/>
          </a:prstGeom>
        </p:spPr>
        <p:txBody>
          <a:bodyPr/>
          <a:lstStyle/>
          <a:p>
            <a:r>
              <a:rPr lang="en-US" smtClean="0"/>
              <a:t>Copyright © Cengage Learning. All rights reserved.</a:t>
            </a:r>
            <a:endParaRPr lang="en-US"/>
          </a:p>
        </p:txBody>
      </p:sp>
      <p:sp>
        <p:nvSpPr>
          <p:cNvPr id="4" name="Slide Number Placeholder 3"/>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2743200" y="6356350"/>
            <a:ext cx="3810000" cy="365125"/>
          </a:xfrm>
          <a:prstGeom prst="rect">
            <a:avLst/>
          </a:prstGeom>
        </p:spPr>
        <p:txBody>
          <a:bodyPr/>
          <a:lstStyle/>
          <a:p>
            <a:r>
              <a:rPr lang="en-US" smtClean="0"/>
              <a:t>Copyright © Cengage Learning. All rights reserved.</a:t>
            </a:r>
            <a:endParaRPr lang="en-US"/>
          </a:p>
        </p:txBody>
      </p:sp>
      <p:sp>
        <p:nvSpPr>
          <p:cNvPr id="7" name="Slide Number Placeholder 6"/>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2743200" y="6356350"/>
            <a:ext cx="3810000" cy="365125"/>
          </a:xfrm>
          <a:prstGeom prst="rect">
            <a:avLst/>
          </a:prstGeom>
        </p:spPr>
        <p:txBody>
          <a:bodyPr/>
          <a:lstStyle/>
          <a:p>
            <a:r>
              <a:rPr lang="en-US" smtClean="0"/>
              <a:t>Copyright © Cengage Learning. All rights reserved.</a:t>
            </a:r>
            <a:endParaRPr lang="en-US"/>
          </a:p>
        </p:txBody>
      </p:sp>
      <p:sp>
        <p:nvSpPr>
          <p:cNvPr id="7" name="Slide Number Placeholder 6"/>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20000"/>
                <a:lumOff val="80000"/>
              </a:schemeClr>
            </a:gs>
            <a:gs pos="64999">
              <a:srgbClr val="F0EBD5"/>
            </a:gs>
            <a:gs pos="100000">
              <a:srgbClr val="D1C39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152400"/>
            <a:ext cx="88392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52400" y="1600200"/>
            <a:ext cx="8839200" cy="4648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1219200"/>
            <a:ext cx="9144000" cy="457200"/>
          </a:xfrm>
          <a:prstGeom prst="rect">
            <a:avLst/>
          </a:prstGeom>
          <a:gradFill flip="none" rotWithShape="1">
            <a:gsLst>
              <a:gs pos="0">
                <a:srgbClr val="005F86"/>
              </a:gs>
              <a:gs pos="64999">
                <a:srgbClr val="F0EBD5"/>
              </a:gs>
              <a:gs pos="100000">
                <a:srgbClr val="D1C39F"/>
              </a:gs>
            </a:gsLst>
            <a:lin ang="2700000" scaled="1"/>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8534400" y="6248400"/>
            <a:ext cx="609600" cy="609600"/>
          </a:xfrm>
          <a:prstGeom prst="rect">
            <a:avLst/>
          </a:prstGeom>
          <a:solidFill>
            <a:srgbClr val="005F8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p:cNvSpPr>
            <a:spLocks noGrp="1"/>
          </p:cNvSpPr>
          <p:nvPr>
            <p:ph type="sldNum" sz="quarter" idx="4"/>
          </p:nvPr>
        </p:nvSpPr>
        <p:spPr>
          <a:xfrm>
            <a:off x="8534400" y="6248400"/>
            <a:ext cx="609600" cy="609600"/>
          </a:xfrm>
          <a:prstGeom prst="rect">
            <a:avLst/>
          </a:prstGeom>
        </p:spPr>
        <p:txBody>
          <a:bodyPr vert="horz" lIns="91440" tIns="45720" rIns="91440" bIns="45720" rtlCol="0" anchor="ctr"/>
          <a:lstStyle>
            <a:lvl1pPr algn="ctr">
              <a:defRPr sz="1200" b="1">
                <a:solidFill>
                  <a:srgbClr val="EEEBCA"/>
                </a:solidFill>
              </a:defRPr>
            </a:lvl1pPr>
          </a:lstStyle>
          <a:p>
            <a:fld id="{E1920792-1FFE-4123-96E7-9B6DC9FF0B06}" type="slidenum">
              <a:rPr lang="en-US" smtClean="0"/>
              <a:pPr/>
              <a:t>‹#›</a:t>
            </a:fld>
            <a:endParaRPr lang="en-US" dirty="0"/>
          </a:p>
        </p:txBody>
      </p:sp>
      <p:sp>
        <p:nvSpPr>
          <p:cNvPr id="8" name="Footer Placeholder 4"/>
          <p:cNvSpPr>
            <a:spLocks noGrp="1"/>
          </p:cNvSpPr>
          <p:nvPr>
            <p:ph type="ftr" sz="quarter" idx="3"/>
          </p:nvPr>
        </p:nvSpPr>
        <p:spPr>
          <a:xfrm>
            <a:off x="1981200" y="6370637"/>
            <a:ext cx="4724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Copyright © Cengage Learning. All rights reserved.</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par>
    </p:tnLst>
  </p:timing>
  <p:hf sldNum="0" hdr="0" dt="0"/>
  <p:txStyles>
    <p:titleStyle>
      <a:lvl1pPr algn="l" defTabSz="914400" rtl="0" eaLnBrk="1" latinLnBrk="0" hangingPunct="1">
        <a:spcBef>
          <a:spcPct val="0"/>
        </a:spcBef>
        <a:buNone/>
        <a:defRPr sz="4000" b="1" kern="1200">
          <a:solidFill>
            <a:schemeClr val="accent4">
              <a:lumMod val="75000"/>
            </a:schemeClr>
          </a:solidFill>
          <a:latin typeface="+mj-lt"/>
          <a:ea typeface="+mj-ea"/>
          <a:cs typeface="Arial" pitchFamily="34" charset="0"/>
        </a:defRPr>
      </a:lvl1pPr>
    </p:titleStyle>
    <p:bodyStyle>
      <a:lvl1pPr marL="342900" indent="-342900" algn="l" defTabSz="914400" rtl="0" eaLnBrk="1" latinLnBrk="0" hangingPunct="1">
        <a:spcBef>
          <a:spcPct val="20000"/>
        </a:spcBef>
        <a:buClr>
          <a:schemeClr val="accent4">
            <a:lumMod val="75000"/>
          </a:schemeClr>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4">
            <a:lumMod val="75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4">
            <a:lumMod val="75000"/>
          </a:schemeClr>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4">
            <a:lumMod val="75000"/>
          </a:schemeClr>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4">
            <a:lumMod val="75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diagramLayout" Target="../diagrams/layout5.xml"/><Relationship Id="rId7" Type="http://schemas.openxmlformats.org/officeDocument/2006/relationships/image" Target="../media/image8.gif"/><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10.gif"/></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EBmr4WCi6iQ"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a:t>
            </a:r>
            <a:endParaRPr lang="en-US" dirty="0"/>
          </a:p>
        </p:txBody>
      </p:sp>
      <p:sp>
        <p:nvSpPr>
          <p:cNvPr id="3" name="Text Placeholder 2"/>
          <p:cNvSpPr>
            <a:spLocks noGrp="1"/>
          </p:cNvSpPr>
          <p:nvPr>
            <p:ph type="body" idx="1"/>
          </p:nvPr>
        </p:nvSpPr>
        <p:spPr/>
        <p:txBody>
          <a:bodyPr>
            <a:normAutofit/>
          </a:bodyPr>
          <a:lstStyle/>
          <a:p>
            <a:r>
              <a:rPr lang="en-US" sz="4000" dirty="0" smtClean="0"/>
              <a:t>Digital Security</a:t>
            </a:r>
            <a:endParaRPr lang="en-US" sz="4000" dirty="0"/>
          </a:p>
        </p:txBody>
      </p:sp>
      <p:sp>
        <p:nvSpPr>
          <p:cNvPr id="4" name="Footer Placeholder 3"/>
          <p:cNvSpPr>
            <a:spLocks noGrp="1"/>
          </p:cNvSpPr>
          <p:nvPr>
            <p:ph type="ftr" sz="quarter" idx="11"/>
          </p:nvPr>
        </p:nvSpPr>
        <p:spPr/>
        <p:txBody>
          <a:bodyPr/>
          <a:lstStyle/>
          <a:p>
            <a:r>
              <a:rPr lang="en-US" smtClean="0"/>
              <a:t>Copyright © Cengage Learning. All rights reserved.</a:t>
            </a:r>
            <a:endParaRPr lang="en-US"/>
          </a:p>
        </p:txBody>
      </p:sp>
    </p:spTree>
    <p:extLst>
      <p:ext uri="{BB962C8B-B14F-4D97-AF65-F5344CB8AC3E}">
        <p14:creationId xmlns:p14="http://schemas.microsoft.com/office/powerpoint/2010/main" val="204131538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a:t>https://www.youtube.com/watch?v=TIjWIBN8wms</a:t>
            </a:r>
          </a:p>
          <a:p>
            <a:r>
              <a:rPr lang="en-US" dirty="0" smtClean="0"/>
              <a:t>Why would someone execute a DOS attack?</a:t>
            </a:r>
          </a:p>
          <a:p>
            <a:r>
              <a:rPr lang="en-US" dirty="0" smtClean="0"/>
              <a:t>How can you determine if your computer or mobile device is vulnerable to an internet or network attack?</a:t>
            </a:r>
            <a:endParaRPr lang="en-US" dirty="0"/>
          </a:p>
        </p:txBody>
      </p:sp>
      <p:sp>
        <p:nvSpPr>
          <p:cNvPr id="4" name="Footer Placeholder 3"/>
          <p:cNvSpPr>
            <a:spLocks noGrp="1"/>
          </p:cNvSpPr>
          <p:nvPr>
            <p:ph type="ftr" sz="quarter" idx="11"/>
          </p:nvPr>
        </p:nvSpPr>
        <p:spPr/>
        <p:txBody>
          <a:bodyPr/>
          <a:lstStyle/>
          <a:p>
            <a:r>
              <a:rPr lang="en-US" smtClean="0"/>
              <a:t>Copyright © Cengage Learning. All rights reserved.</a:t>
            </a:r>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17621831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and Network Attacks</a:t>
            </a:r>
            <a:endParaRPr lang="en-US" dirty="0"/>
          </a:p>
        </p:txBody>
      </p:sp>
      <p:sp>
        <p:nvSpPr>
          <p:cNvPr id="3" name="Content Placeholder 2"/>
          <p:cNvSpPr>
            <a:spLocks noGrp="1"/>
          </p:cNvSpPr>
          <p:nvPr>
            <p:ph idx="1"/>
          </p:nvPr>
        </p:nvSpPr>
        <p:spPr/>
        <p:txBody>
          <a:bodyPr/>
          <a:lstStyle/>
          <a:p>
            <a:r>
              <a:rPr lang="en-US" dirty="0" smtClean="0"/>
              <a:t>A </a:t>
            </a:r>
            <a:r>
              <a:rPr lang="en-US" b="1" dirty="0" smtClean="0">
                <a:solidFill>
                  <a:srgbClr val="005F86"/>
                </a:solidFill>
              </a:rPr>
              <a:t>firewall</a:t>
            </a:r>
            <a:r>
              <a:rPr lang="en-US" dirty="0" smtClean="0">
                <a:solidFill>
                  <a:srgbClr val="005F86"/>
                </a:solidFill>
              </a:rPr>
              <a:t> </a:t>
            </a:r>
            <a:r>
              <a:rPr lang="en-US" dirty="0" smtClean="0"/>
              <a:t>is hardware and/or software that protects a network’s resources from intrusion</a:t>
            </a:r>
            <a:endParaRPr lang="en-US" dirty="0"/>
          </a:p>
        </p:txBody>
      </p:sp>
      <p:sp>
        <p:nvSpPr>
          <p:cNvPr id="4" name="Footer Placeholder 3"/>
          <p:cNvSpPr>
            <a:spLocks noGrp="1"/>
          </p:cNvSpPr>
          <p:nvPr>
            <p:ph type="ftr" sz="quarter" idx="11"/>
          </p:nvPr>
        </p:nvSpPr>
        <p:spPr/>
        <p:txBody>
          <a:bodyPr/>
          <a:lstStyle/>
          <a:p>
            <a:r>
              <a:rPr lang="en-US" smtClean="0"/>
              <a:t>Copyright © Cengage Learning. All rights reserved.</a:t>
            </a:r>
            <a:endParaRPr lang="en-US" dirty="0"/>
          </a:p>
        </p:txBody>
      </p:sp>
      <p:sp>
        <p:nvSpPr>
          <p:cNvPr id="6" name="Text Placeholder 5"/>
          <p:cNvSpPr>
            <a:spLocks noGrp="1"/>
          </p:cNvSpPr>
          <p:nvPr>
            <p:ph type="body" sz="quarter" idx="13"/>
          </p:nvPr>
        </p:nvSpPr>
        <p:spPr/>
        <p:txBody>
          <a:bodyPr>
            <a:normAutofit lnSpcReduction="10000"/>
          </a:bodyPr>
          <a:lstStyle/>
          <a:p>
            <a:r>
              <a:rPr lang="en-US" dirty="0" smtClean="0"/>
              <a:t>Pages 208 - 209</a:t>
            </a:r>
          </a:p>
          <a:p>
            <a:r>
              <a:rPr lang="en-US" dirty="0" smtClean="0"/>
              <a:t>Figure 5-4</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2667000"/>
            <a:ext cx="4935140" cy="371587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Unauthorized Access and Use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97999163"/>
              </p:ext>
            </p:extLst>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Copyright © Cengage Learning. All rights reserved.</a:t>
            </a:r>
            <a:endParaRPr lang="en-US" dirty="0"/>
          </a:p>
        </p:txBody>
      </p:sp>
      <p:sp>
        <p:nvSpPr>
          <p:cNvPr id="6" name="Text Placeholder 5"/>
          <p:cNvSpPr>
            <a:spLocks noGrp="1"/>
          </p:cNvSpPr>
          <p:nvPr>
            <p:ph type="body" sz="quarter" idx="13"/>
          </p:nvPr>
        </p:nvSpPr>
        <p:spPr/>
        <p:txBody>
          <a:bodyPr/>
          <a:lstStyle/>
          <a:p>
            <a:r>
              <a:rPr lang="en-US" dirty="0" smtClean="0"/>
              <a:t>Page 210</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7">
                                            <p:graphicEl>
                                              <a:dgm id="{837DA098-3917-4695-9F67-C302A1D19DF6}"/>
                                            </p:graphicEl>
                                          </p:spTgt>
                                        </p:tgtEl>
                                        <p:attrNameLst>
                                          <p:attrName>style.visibility</p:attrName>
                                        </p:attrNameLst>
                                      </p:cBhvr>
                                      <p:to>
                                        <p:strVal val="visible"/>
                                      </p:to>
                                    </p:set>
                                    <p:animEffect transition="in" filter="fade">
                                      <p:cBhvr>
                                        <p:cTn id="7" dur="500"/>
                                        <p:tgtEl>
                                          <p:spTgt spid="7">
                                            <p:graphicEl>
                                              <a:dgm id="{837DA098-3917-4695-9F67-C302A1D19DF6}"/>
                                            </p:graphicEl>
                                          </p:spTgt>
                                        </p:tgtEl>
                                      </p:cBhvr>
                                    </p:animEffect>
                                  </p:childTnLst>
                                </p:cTn>
                              </p:par>
                            </p:childTnLst>
                          </p:cTn>
                        </p:par>
                        <p:par>
                          <p:cTn id="8" fill="hold">
                            <p:stCondLst>
                              <p:cond delay="2500"/>
                            </p:stCondLst>
                            <p:childTnLst>
                              <p:par>
                                <p:cTn id="9" presetID="10" presetClass="entr" presetSubtype="0" fill="hold" grpId="0" nodeType="afterEffect">
                                  <p:stCondLst>
                                    <p:cond delay="2000"/>
                                  </p:stCondLst>
                                  <p:childTnLst>
                                    <p:set>
                                      <p:cBhvr>
                                        <p:cTn id="10" dur="1" fill="hold">
                                          <p:stCondLst>
                                            <p:cond delay="0"/>
                                          </p:stCondLst>
                                        </p:cTn>
                                        <p:tgtEl>
                                          <p:spTgt spid="7">
                                            <p:graphicEl>
                                              <a:dgm id="{850F42D8-1A4E-4F94-AA1C-EDE062669058}"/>
                                            </p:graphicEl>
                                          </p:spTgt>
                                        </p:tgtEl>
                                        <p:attrNameLst>
                                          <p:attrName>style.visibility</p:attrName>
                                        </p:attrNameLst>
                                      </p:cBhvr>
                                      <p:to>
                                        <p:strVal val="visible"/>
                                      </p:to>
                                    </p:set>
                                    <p:animEffect transition="in" filter="fade">
                                      <p:cBhvr>
                                        <p:cTn id="11" dur="500"/>
                                        <p:tgtEl>
                                          <p:spTgt spid="7">
                                            <p:graphicEl>
                                              <a:dgm id="{850F42D8-1A4E-4F94-AA1C-EDE06266905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Unauthorized Access and Use</a:t>
            </a:r>
            <a:endParaRPr lang="en-US" dirty="0"/>
          </a:p>
        </p:txBody>
      </p:sp>
      <p:sp>
        <p:nvSpPr>
          <p:cNvPr id="3" name="Content Placeholder 2"/>
          <p:cNvSpPr>
            <a:spLocks noGrp="1"/>
          </p:cNvSpPr>
          <p:nvPr>
            <p:ph sz="half" idx="1"/>
          </p:nvPr>
        </p:nvSpPr>
        <p:spPr/>
        <p:txBody>
          <a:bodyPr>
            <a:normAutofit/>
          </a:bodyPr>
          <a:lstStyle/>
          <a:p>
            <a:r>
              <a:rPr lang="en-US" dirty="0" smtClean="0"/>
              <a:t>Organizations take several measures to help prevent unauthorized access and use</a:t>
            </a:r>
          </a:p>
          <a:p>
            <a:pPr lvl="1"/>
            <a:r>
              <a:rPr lang="en-US" dirty="0" smtClean="0"/>
              <a:t>Acceptable use policy</a:t>
            </a:r>
          </a:p>
          <a:p>
            <a:pPr lvl="1"/>
            <a:r>
              <a:rPr lang="en-US" dirty="0" smtClean="0"/>
              <a:t>Disable file and printer sharing</a:t>
            </a:r>
          </a:p>
        </p:txBody>
      </p:sp>
      <p:sp>
        <p:nvSpPr>
          <p:cNvPr id="4" name="Footer Placeholder 3"/>
          <p:cNvSpPr>
            <a:spLocks noGrp="1"/>
          </p:cNvSpPr>
          <p:nvPr>
            <p:ph type="ftr" sz="quarter" idx="11"/>
          </p:nvPr>
        </p:nvSpPr>
        <p:spPr/>
        <p:txBody>
          <a:bodyPr/>
          <a:lstStyle/>
          <a:p>
            <a:r>
              <a:rPr lang="en-US" smtClean="0"/>
              <a:t>Copyright © Cengage Learning. All rights reserved.</a:t>
            </a:r>
            <a:endParaRPr lang="en-US" dirty="0"/>
          </a:p>
        </p:txBody>
      </p:sp>
      <p:sp>
        <p:nvSpPr>
          <p:cNvPr id="8" name="Text Placeholder 7"/>
          <p:cNvSpPr>
            <a:spLocks noGrp="1"/>
          </p:cNvSpPr>
          <p:nvPr>
            <p:ph type="body" sz="quarter" idx="13"/>
          </p:nvPr>
        </p:nvSpPr>
        <p:spPr/>
        <p:txBody>
          <a:bodyPr>
            <a:normAutofit lnSpcReduction="10000"/>
          </a:bodyPr>
          <a:lstStyle/>
          <a:p>
            <a:r>
              <a:rPr lang="en-US" dirty="0" smtClean="0"/>
              <a:t>Page 210</a:t>
            </a:r>
          </a:p>
          <a:p>
            <a:r>
              <a:rPr lang="en-US" dirty="0" smtClean="0"/>
              <a:t>Figure 5-5</a:t>
            </a:r>
            <a:endParaRPr lang="en-US"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890125"/>
            <a:ext cx="4038600" cy="3946112"/>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5000"/>
                            </p:stCondLst>
                            <p:childTnLst>
                              <p:par>
                                <p:cTn id="13" presetID="10" presetClass="entr" presetSubtype="0" fill="hold" grpId="0" nodeType="after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7500"/>
                            </p:stCondLst>
                            <p:childTnLst>
                              <p:par>
                                <p:cTn id="17" presetID="10" presetClass="entr" presetSubtype="0" fill="hold" nodeType="afterEffect">
                                  <p:stCondLst>
                                    <p:cond delay="2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Unauthorized Access and Use</a:t>
            </a:r>
            <a:endParaRPr lang="en-US" dirty="0"/>
          </a:p>
        </p:txBody>
      </p:sp>
      <p:sp>
        <p:nvSpPr>
          <p:cNvPr id="8" name="Content Placeholder 7"/>
          <p:cNvSpPr>
            <a:spLocks noGrp="1"/>
          </p:cNvSpPr>
          <p:nvPr>
            <p:ph idx="1"/>
          </p:nvPr>
        </p:nvSpPr>
        <p:spPr/>
        <p:txBody>
          <a:bodyPr>
            <a:normAutofit fontScale="92500" lnSpcReduction="10000"/>
          </a:bodyPr>
          <a:lstStyle/>
          <a:p>
            <a:r>
              <a:rPr lang="en-US" dirty="0" smtClean="0"/>
              <a:t>Access controls define who can access a computer, device, or network; when they can access it; and what actions they can take while accessing it</a:t>
            </a:r>
          </a:p>
          <a:p>
            <a:r>
              <a:rPr lang="en-US" dirty="0" smtClean="0"/>
              <a:t>The </a:t>
            </a:r>
            <a:r>
              <a:rPr lang="en-US" dirty="0"/>
              <a:t>computer, device, or network should maintain an audit trail  that records in a </a:t>
            </a:r>
            <a:r>
              <a:rPr lang="en-US" dirty="0" smtClean="0"/>
              <a:t>file both </a:t>
            </a:r>
            <a:r>
              <a:rPr lang="en-US" dirty="0"/>
              <a:t>successful and unsuccessful access </a:t>
            </a:r>
            <a:r>
              <a:rPr lang="en-US" dirty="0" smtClean="0"/>
              <a:t>attempts</a:t>
            </a:r>
          </a:p>
          <a:p>
            <a:pPr lvl="1"/>
            <a:r>
              <a:rPr lang="en-US" b="1" dirty="0" smtClean="0">
                <a:solidFill>
                  <a:srgbClr val="005F86"/>
                </a:solidFill>
              </a:rPr>
              <a:t>User name</a:t>
            </a:r>
          </a:p>
          <a:p>
            <a:pPr lvl="1"/>
            <a:r>
              <a:rPr lang="en-US" b="1" dirty="0" smtClean="0">
                <a:solidFill>
                  <a:srgbClr val="005F86"/>
                </a:solidFill>
              </a:rPr>
              <a:t>Password</a:t>
            </a:r>
          </a:p>
          <a:p>
            <a:pPr lvl="1"/>
            <a:r>
              <a:rPr lang="en-US" dirty="0" smtClean="0"/>
              <a:t>Passphrase</a:t>
            </a:r>
          </a:p>
          <a:p>
            <a:pPr lvl="1"/>
            <a:r>
              <a:rPr lang="en-US" dirty="0" smtClean="0"/>
              <a:t>CAPTCHA</a:t>
            </a:r>
            <a:endParaRPr lang="en-US" dirty="0"/>
          </a:p>
        </p:txBody>
      </p:sp>
      <p:sp>
        <p:nvSpPr>
          <p:cNvPr id="5" name="Footer Placeholder 4"/>
          <p:cNvSpPr>
            <a:spLocks noGrp="1"/>
          </p:cNvSpPr>
          <p:nvPr>
            <p:ph type="ftr" sz="quarter" idx="11"/>
          </p:nvPr>
        </p:nvSpPr>
        <p:spPr/>
        <p:txBody>
          <a:bodyPr/>
          <a:lstStyle/>
          <a:p>
            <a:r>
              <a:rPr lang="en-US" smtClean="0"/>
              <a:t>Copyright © Cengage Learning. All rights reserved.</a:t>
            </a:r>
            <a:endParaRPr lang="en-US" dirty="0" smtClean="0"/>
          </a:p>
        </p:txBody>
      </p:sp>
      <p:sp>
        <p:nvSpPr>
          <p:cNvPr id="9" name="Text Placeholder 8"/>
          <p:cNvSpPr>
            <a:spLocks noGrp="1"/>
          </p:cNvSpPr>
          <p:nvPr>
            <p:ph type="body" sz="quarter" idx="13"/>
          </p:nvPr>
        </p:nvSpPr>
        <p:spPr/>
        <p:txBody>
          <a:bodyPr>
            <a:normAutofit lnSpcReduction="10000"/>
          </a:bodyPr>
          <a:lstStyle/>
          <a:p>
            <a:r>
              <a:rPr lang="en-US" dirty="0" smtClean="0"/>
              <a:t>Pages 211 - 212</a:t>
            </a:r>
          </a:p>
          <a:p>
            <a:r>
              <a:rPr lang="en-US" dirty="0" smtClean="0"/>
              <a:t>Figure 5-6</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3962400"/>
            <a:ext cx="3124200" cy="219975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200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par>
                          <p:cTn id="12" fill="hold">
                            <p:stCondLst>
                              <p:cond delay="5000"/>
                            </p:stCondLst>
                            <p:childTnLst>
                              <p:par>
                                <p:cTn id="13" presetID="10" presetClass="entr" presetSubtype="0" fill="hold" grpId="0" nodeType="afterEffect">
                                  <p:stCondLst>
                                    <p:cond delay="200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par>
                          <p:cTn id="16" fill="hold">
                            <p:stCondLst>
                              <p:cond delay="7500"/>
                            </p:stCondLst>
                            <p:childTnLst>
                              <p:par>
                                <p:cTn id="17" presetID="10" presetClass="entr" presetSubtype="0" fill="hold" grpId="0" nodeType="afterEffect">
                                  <p:stCondLst>
                                    <p:cond delay="200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childTnLst>
                          </p:cTn>
                        </p:par>
                        <p:par>
                          <p:cTn id="20" fill="hold">
                            <p:stCondLst>
                              <p:cond delay="10000"/>
                            </p:stCondLst>
                            <p:childTnLst>
                              <p:par>
                                <p:cTn id="21" presetID="10" presetClass="entr" presetSubtype="0" fill="hold" grpId="0" nodeType="afterEffect">
                                  <p:stCondLst>
                                    <p:cond delay="200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childTnLst>
                          </p:cTn>
                        </p:par>
                        <p:par>
                          <p:cTn id="24" fill="hold">
                            <p:stCondLst>
                              <p:cond delay="12500"/>
                            </p:stCondLst>
                            <p:childTnLst>
                              <p:par>
                                <p:cTn id="25" presetID="10" presetClass="entr" presetSubtype="0" fill="hold" grpId="0" nodeType="afterEffect">
                                  <p:stCondLst>
                                    <p:cond delay="200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par>
                          <p:cTn id="28" fill="hold">
                            <p:stCondLst>
                              <p:cond delay="15000"/>
                            </p:stCondLst>
                            <p:childTnLst>
                              <p:par>
                                <p:cTn id="29" presetID="10" presetClass="entr" presetSubtype="0" fill="hold" nodeType="afterEffect">
                                  <p:stCondLst>
                                    <p:cond delay="200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Unauthorized Access and Use</a:t>
            </a:r>
            <a:endParaRPr lang="en-US" dirty="0"/>
          </a:p>
        </p:txBody>
      </p:sp>
      <p:sp>
        <p:nvSpPr>
          <p:cNvPr id="7" name="Content Placeholder 6"/>
          <p:cNvSpPr>
            <a:spLocks noGrp="1"/>
          </p:cNvSpPr>
          <p:nvPr>
            <p:ph sz="half" idx="1"/>
          </p:nvPr>
        </p:nvSpPr>
        <p:spPr/>
        <p:txBody>
          <a:bodyPr>
            <a:normAutofit/>
          </a:bodyPr>
          <a:lstStyle/>
          <a:p>
            <a:r>
              <a:rPr lang="en-US" sz="2400" dirty="0" smtClean="0"/>
              <a:t>A possessed object is any item that you must carry to gain access to a computer or computer facility</a:t>
            </a:r>
          </a:p>
          <a:p>
            <a:pPr lvl="1"/>
            <a:r>
              <a:rPr lang="en-US" sz="2000" dirty="0" smtClean="0"/>
              <a:t>Often are used in combination with a </a:t>
            </a:r>
            <a:r>
              <a:rPr lang="en-US" sz="2000" b="1" dirty="0" smtClean="0">
                <a:solidFill>
                  <a:srgbClr val="005F86"/>
                </a:solidFill>
              </a:rPr>
              <a:t>PIN</a:t>
            </a:r>
            <a:r>
              <a:rPr lang="en-US" sz="2000" dirty="0">
                <a:solidFill>
                  <a:srgbClr val="005F86"/>
                </a:solidFill>
              </a:rPr>
              <a:t> </a:t>
            </a:r>
            <a:r>
              <a:rPr lang="en-US" sz="2000" dirty="0" smtClean="0"/>
              <a:t>(personal identification number)</a:t>
            </a:r>
            <a:endParaRPr lang="en-US" sz="2000" dirty="0"/>
          </a:p>
        </p:txBody>
      </p:sp>
      <p:sp>
        <p:nvSpPr>
          <p:cNvPr id="8" name="Content Placeholder 7"/>
          <p:cNvSpPr>
            <a:spLocks noGrp="1"/>
          </p:cNvSpPr>
          <p:nvPr>
            <p:ph sz="half" idx="2"/>
          </p:nvPr>
        </p:nvSpPr>
        <p:spPr/>
        <p:txBody>
          <a:bodyPr>
            <a:normAutofit/>
          </a:bodyPr>
          <a:lstStyle/>
          <a:p>
            <a:r>
              <a:rPr lang="en-US" sz="2400" dirty="0" smtClean="0"/>
              <a:t>A </a:t>
            </a:r>
            <a:r>
              <a:rPr lang="en-US" sz="2400" b="1" dirty="0" smtClean="0">
                <a:solidFill>
                  <a:srgbClr val="005F86"/>
                </a:solidFill>
              </a:rPr>
              <a:t>biometric device</a:t>
            </a:r>
            <a:r>
              <a:rPr lang="en-US" sz="2400" dirty="0" smtClean="0">
                <a:solidFill>
                  <a:srgbClr val="005F86"/>
                </a:solidFill>
              </a:rPr>
              <a:t> </a:t>
            </a:r>
            <a:r>
              <a:rPr lang="en-US" sz="2400" dirty="0" smtClean="0"/>
              <a:t>authenticates a person’s identity by translating a personal characteristic into a digital code that is compared with a digital code in a computer</a:t>
            </a:r>
            <a:endParaRPr lang="en-US" sz="2400" dirty="0"/>
          </a:p>
        </p:txBody>
      </p:sp>
      <p:sp>
        <p:nvSpPr>
          <p:cNvPr id="4" name="Footer Placeholder 3"/>
          <p:cNvSpPr>
            <a:spLocks noGrp="1"/>
          </p:cNvSpPr>
          <p:nvPr>
            <p:ph type="ftr" sz="quarter" idx="11"/>
          </p:nvPr>
        </p:nvSpPr>
        <p:spPr/>
        <p:txBody>
          <a:bodyPr/>
          <a:lstStyle/>
          <a:p>
            <a:r>
              <a:rPr lang="en-US" smtClean="0"/>
              <a:t>Copyright © Cengage Learning. All rights reserved.</a:t>
            </a:r>
            <a:endParaRPr lang="en-US" dirty="0"/>
          </a:p>
        </p:txBody>
      </p:sp>
      <p:sp>
        <p:nvSpPr>
          <p:cNvPr id="9" name="Text Placeholder 8"/>
          <p:cNvSpPr>
            <a:spLocks noGrp="1"/>
          </p:cNvSpPr>
          <p:nvPr>
            <p:ph type="body" sz="quarter" idx="13"/>
          </p:nvPr>
        </p:nvSpPr>
        <p:spPr/>
        <p:txBody>
          <a:bodyPr>
            <a:normAutofit/>
          </a:bodyPr>
          <a:lstStyle/>
          <a:p>
            <a:r>
              <a:rPr lang="en-US" dirty="0" smtClean="0"/>
              <a:t>Page 213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200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par>
                          <p:cTn id="12" fill="hold">
                            <p:stCondLst>
                              <p:cond delay="5000"/>
                            </p:stCondLst>
                            <p:childTnLst>
                              <p:par>
                                <p:cTn id="13" presetID="10" presetClass="entr" presetSubtype="0" fill="hold" grpId="0" nodeType="afterEffect">
                                  <p:stCondLst>
                                    <p:cond delay="200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Unauthorized Access and Use</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129615870"/>
              </p:ext>
            </p:extLst>
          </p:nvPr>
        </p:nvGraphicFramePr>
        <p:xfrm>
          <a:off x="152400" y="1600200"/>
          <a:ext cx="5943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smtClean="0"/>
              <a:t>Copyright © Cengage Learning. All rights reserved.</a:t>
            </a:r>
            <a:endParaRPr lang="en-US" dirty="0" smtClean="0"/>
          </a:p>
        </p:txBody>
      </p:sp>
      <p:sp>
        <p:nvSpPr>
          <p:cNvPr id="9" name="Text Placeholder 8"/>
          <p:cNvSpPr>
            <a:spLocks noGrp="1"/>
          </p:cNvSpPr>
          <p:nvPr>
            <p:ph type="body" sz="quarter" idx="13"/>
          </p:nvPr>
        </p:nvSpPr>
        <p:spPr/>
        <p:txBody>
          <a:bodyPr>
            <a:normAutofit lnSpcReduction="10000"/>
          </a:bodyPr>
          <a:lstStyle/>
          <a:p>
            <a:r>
              <a:rPr lang="en-US" dirty="0" smtClean="0"/>
              <a:t>Pages 213 – 214</a:t>
            </a:r>
          </a:p>
          <a:p>
            <a:r>
              <a:rPr lang="en-US" dirty="0" smtClean="0"/>
              <a:t>Figures 5-8 – 5-10</a:t>
            </a:r>
            <a:endParaRPr lang="en-US" dirty="0"/>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72200" y="1600201"/>
            <a:ext cx="2286000" cy="1393032"/>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29400" y="3200400"/>
            <a:ext cx="1371600" cy="1439056"/>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62105" y="4800600"/>
            <a:ext cx="1906190" cy="1531332"/>
          </a:xfrm>
          <a:prstGeom prst="rect">
            <a:avLst/>
          </a:prstGeom>
        </p:spPr>
      </p:pic>
    </p:spTree>
    <p:extLst>
      <p:ext uri="{BB962C8B-B14F-4D97-AF65-F5344CB8AC3E}">
        <p14:creationId xmlns:p14="http://schemas.microsoft.com/office/powerpoint/2010/main" val="2319887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0">
                                            <p:graphicEl>
                                              <a:dgm id="{FE30F8B9-C78A-4365-9C0C-CA804A3B7992}"/>
                                            </p:graphicEl>
                                          </p:spTgt>
                                        </p:tgtEl>
                                        <p:attrNameLst>
                                          <p:attrName>style.visibility</p:attrName>
                                        </p:attrNameLst>
                                      </p:cBhvr>
                                      <p:to>
                                        <p:strVal val="visible"/>
                                      </p:to>
                                    </p:set>
                                    <p:animEffect transition="in" filter="fade">
                                      <p:cBhvr>
                                        <p:cTn id="7" dur="500"/>
                                        <p:tgtEl>
                                          <p:spTgt spid="10">
                                            <p:graphicEl>
                                              <a:dgm id="{FE30F8B9-C78A-4365-9C0C-CA804A3B7992}"/>
                                            </p:graphicEl>
                                          </p:spTgt>
                                        </p:tgtEl>
                                      </p:cBhvr>
                                    </p:animEffect>
                                  </p:childTnLst>
                                </p:cTn>
                              </p:par>
                            </p:childTnLst>
                          </p:cTn>
                        </p:par>
                        <p:par>
                          <p:cTn id="8" fill="hold">
                            <p:stCondLst>
                              <p:cond delay="2500"/>
                            </p:stCondLst>
                            <p:childTnLst>
                              <p:par>
                                <p:cTn id="9" presetID="10" presetClass="entr" presetSubtype="0" fill="hold" nodeType="afterEffect">
                                  <p:stCondLst>
                                    <p:cond delay="2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5000"/>
                            </p:stCondLst>
                            <p:childTnLst>
                              <p:par>
                                <p:cTn id="13" presetID="10" presetClass="entr" presetSubtype="0" fill="hold" grpId="0" nodeType="afterEffect">
                                  <p:stCondLst>
                                    <p:cond delay="2000"/>
                                  </p:stCondLst>
                                  <p:childTnLst>
                                    <p:set>
                                      <p:cBhvr>
                                        <p:cTn id="14" dur="1" fill="hold">
                                          <p:stCondLst>
                                            <p:cond delay="0"/>
                                          </p:stCondLst>
                                        </p:cTn>
                                        <p:tgtEl>
                                          <p:spTgt spid="10">
                                            <p:graphicEl>
                                              <a:dgm id="{4BBD2E56-9C91-4FCC-9208-38E2904B02A8}"/>
                                            </p:graphicEl>
                                          </p:spTgt>
                                        </p:tgtEl>
                                        <p:attrNameLst>
                                          <p:attrName>style.visibility</p:attrName>
                                        </p:attrNameLst>
                                      </p:cBhvr>
                                      <p:to>
                                        <p:strVal val="visible"/>
                                      </p:to>
                                    </p:set>
                                    <p:animEffect transition="in" filter="fade">
                                      <p:cBhvr>
                                        <p:cTn id="15" dur="500"/>
                                        <p:tgtEl>
                                          <p:spTgt spid="10">
                                            <p:graphicEl>
                                              <a:dgm id="{4BBD2E56-9C91-4FCC-9208-38E2904B02A8}"/>
                                            </p:graphicEl>
                                          </p:spTgt>
                                        </p:tgtEl>
                                      </p:cBhvr>
                                    </p:animEffect>
                                  </p:childTnLst>
                                </p:cTn>
                              </p:par>
                            </p:childTnLst>
                          </p:cTn>
                        </p:par>
                        <p:par>
                          <p:cTn id="16" fill="hold">
                            <p:stCondLst>
                              <p:cond delay="7500"/>
                            </p:stCondLst>
                            <p:childTnLst>
                              <p:par>
                                <p:cTn id="17" presetID="10" presetClass="entr" presetSubtype="0" fill="hold" grpId="0" nodeType="afterEffect">
                                  <p:stCondLst>
                                    <p:cond delay="2000"/>
                                  </p:stCondLst>
                                  <p:childTnLst>
                                    <p:set>
                                      <p:cBhvr>
                                        <p:cTn id="18" dur="1" fill="hold">
                                          <p:stCondLst>
                                            <p:cond delay="0"/>
                                          </p:stCondLst>
                                        </p:cTn>
                                        <p:tgtEl>
                                          <p:spTgt spid="10">
                                            <p:graphicEl>
                                              <a:dgm id="{BA101ED9-ED1B-4DC2-8A5F-1694B7B99401}"/>
                                            </p:graphicEl>
                                          </p:spTgt>
                                        </p:tgtEl>
                                        <p:attrNameLst>
                                          <p:attrName>style.visibility</p:attrName>
                                        </p:attrNameLst>
                                      </p:cBhvr>
                                      <p:to>
                                        <p:strVal val="visible"/>
                                      </p:to>
                                    </p:set>
                                    <p:animEffect transition="in" filter="fade">
                                      <p:cBhvr>
                                        <p:cTn id="19" dur="500"/>
                                        <p:tgtEl>
                                          <p:spTgt spid="10">
                                            <p:graphicEl>
                                              <a:dgm id="{BA101ED9-ED1B-4DC2-8A5F-1694B7B99401}"/>
                                            </p:graphicEl>
                                          </p:spTgt>
                                        </p:tgtEl>
                                      </p:cBhvr>
                                    </p:animEffect>
                                  </p:childTnLst>
                                </p:cTn>
                              </p:par>
                            </p:childTnLst>
                          </p:cTn>
                        </p:par>
                        <p:par>
                          <p:cTn id="20" fill="hold">
                            <p:stCondLst>
                              <p:cond delay="10000"/>
                            </p:stCondLst>
                            <p:childTnLst>
                              <p:par>
                                <p:cTn id="21" presetID="10" presetClass="entr" presetSubtype="0" fill="hold" nodeType="afterEffect">
                                  <p:stCondLst>
                                    <p:cond delay="20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12500"/>
                            </p:stCondLst>
                            <p:childTnLst>
                              <p:par>
                                <p:cTn id="25" presetID="10" presetClass="entr" presetSubtype="0" fill="hold" grpId="0" nodeType="afterEffect">
                                  <p:stCondLst>
                                    <p:cond delay="2000"/>
                                  </p:stCondLst>
                                  <p:childTnLst>
                                    <p:set>
                                      <p:cBhvr>
                                        <p:cTn id="26" dur="1" fill="hold">
                                          <p:stCondLst>
                                            <p:cond delay="0"/>
                                          </p:stCondLst>
                                        </p:cTn>
                                        <p:tgtEl>
                                          <p:spTgt spid="10">
                                            <p:graphicEl>
                                              <a:dgm id="{3C7D6BAD-FA40-4F9B-A868-F1A9740661D1}"/>
                                            </p:graphicEl>
                                          </p:spTgt>
                                        </p:tgtEl>
                                        <p:attrNameLst>
                                          <p:attrName>style.visibility</p:attrName>
                                        </p:attrNameLst>
                                      </p:cBhvr>
                                      <p:to>
                                        <p:strVal val="visible"/>
                                      </p:to>
                                    </p:set>
                                    <p:animEffect transition="in" filter="fade">
                                      <p:cBhvr>
                                        <p:cTn id="27" dur="500"/>
                                        <p:tgtEl>
                                          <p:spTgt spid="10">
                                            <p:graphicEl>
                                              <a:dgm id="{3C7D6BAD-FA40-4F9B-A868-F1A9740661D1}"/>
                                            </p:graphicEl>
                                          </p:spTgt>
                                        </p:tgtEl>
                                      </p:cBhvr>
                                    </p:animEffect>
                                  </p:childTnLst>
                                </p:cTn>
                              </p:par>
                            </p:childTnLst>
                          </p:cTn>
                        </p:par>
                        <p:par>
                          <p:cTn id="28" fill="hold">
                            <p:stCondLst>
                              <p:cond delay="15000"/>
                            </p:stCondLst>
                            <p:childTnLst>
                              <p:par>
                                <p:cTn id="29" presetID="10" presetClass="entr" presetSubtype="0" fill="hold" grpId="0" nodeType="afterEffect">
                                  <p:stCondLst>
                                    <p:cond delay="2000"/>
                                  </p:stCondLst>
                                  <p:childTnLst>
                                    <p:set>
                                      <p:cBhvr>
                                        <p:cTn id="30" dur="1" fill="hold">
                                          <p:stCondLst>
                                            <p:cond delay="0"/>
                                          </p:stCondLst>
                                        </p:cTn>
                                        <p:tgtEl>
                                          <p:spTgt spid="10">
                                            <p:graphicEl>
                                              <a:dgm id="{EC7C62BE-9ABE-4C54-8DC3-7EADA8972D7C}"/>
                                            </p:graphicEl>
                                          </p:spTgt>
                                        </p:tgtEl>
                                        <p:attrNameLst>
                                          <p:attrName>style.visibility</p:attrName>
                                        </p:attrNameLst>
                                      </p:cBhvr>
                                      <p:to>
                                        <p:strVal val="visible"/>
                                      </p:to>
                                    </p:set>
                                    <p:animEffect transition="in" filter="fade">
                                      <p:cBhvr>
                                        <p:cTn id="31" dur="500"/>
                                        <p:tgtEl>
                                          <p:spTgt spid="10">
                                            <p:graphicEl>
                                              <a:dgm id="{EC7C62BE-9ABE-4C54-8DC3-7EADA8972D7C}"/>
                                            </p:graphicEl>
                                          </p:spTgt>
                                        </p:tgtEl>
                                      </p:cBhvr>
                                    </p:animEffect>
                                  </p:childTnLst>
                                </p:cTn>
                              </p:par>
                            </p:childTnLst>
                          </p:cTn>
                        </p:par>
                        <p:par>
                          <p:cTn id="32" fill="hold">
                            <p:stCondLst>
                              <p:cond delay="17500"/>
                            </p:stCondLst>
                            <p:childTnLst>
                              <p:par>
                                <p:cTn id="33" presetID="10" presetClass="entr" presetSubtype="0" fill="hold" grpId="0" nodeType="afterEffect">
                                  <p:stCondLst>
                                    <p:cond delay="2000"/>
                                  </p:stCondLst>
                                  <p:childTnLst>
                                    <p:set>
                                      <p:cBhvr>
                                        <p:cTn id="34" dur="1" fill="hold">
                                          <p:stCondLst>
                                            <p:cond delay="0"/>
                                          </p:stCondLst>
                                        </p:cTn>
                                        <p:tgtEl>
                                          <p:spTgt spid="10">
                                            <p:graphicEl>
                                              <a:dgm id="{F92F76D5-A6BC-403F-AEB4-DDF3FC2EC9CD}"/>
                                            </p:graphicEl>
                                          </p:spTgt>
                                        </p:tgtEl>
                                        <p:attrNameLst>
                                          <p:attrName>style.visibility</p:attrName>
                                        </p:attrNameLst>
                                      </p:cBhvr>
                                      <p:to>
                                        <p:strVal val="visible"/>
                                      </p:to>
                                    </p:set>
                                    <p:animEffect transition="in" filter="fade">
                                      <p:cBhvr>
                                        <p:cTn id="35" dur="500"/>
                                        <p:tgtEl>
                                          <p:spTgt spid="10">
                                            <p:graphicEl>
                                              <a:dgm id="{F92F76D5-A6BC-403F-AEB4-DDF3FC2EC9CD}"/>
                                            </p:graphicEl>
                                          </p:spTgt>
                                        </p:tgtEl>
                                      </p:cBhvr>
                                    </p:animEffect>
                                  </p:childTnLst>
                                </p:cTn>
                              </p:par>
                            </p:childTnLst>
                          </p:cTn>
                        </p:par>
                        <p:par>
                          <p:cTn id="36" fill="hold">
                            <p:stCondLst>
                              <p:cond delay="20000"/>
                            </p:stCondLst>
                            <p:childTnLst>
                              <p:par>
                                <p:cTn id="37" presetID="10" presetClass="entr" presetSubtype="0" fill="hold" nodeType="afterEffect">
                                  <p:stCondLst>
                                    <p:cond delay="200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Unauthorized Access and Use</a:t>
            </a:r>
            <a:endParaRPr lang="en-US" dirty="0"/>
          </a:p>
        </p:txBody>
      </p:sp>
      <p:sp>
        <p:nvSpPr>
          <p:cNvPr id="8" name="Content Placeholder 7"/>
          <p:cNvSpPr>
            <a:spLocks noGrp="1"/>
          </p:cNvSpPr>
          <p:nvPr>
            <p:ph idx="1"/>
          </p:nvPr>
        </p:nvSpPr>
        <p:spPr/>
        <p:txBody>
          <a:bodyPr/>
          <a:lstStyle/>
          <a:p>
            <a:r>
              <a:rPr lang="en-US" b="1" dirty="0" smtClean="0">
                <a:solidFill>
                  <a:srgbClr val="005F86"/>
                </a:solidFill>
              </a:rPr>
              <a:t>Digital forensics</a:t>
            </a:r>
            <a:r>
              <a:rPr lang="en-US" dirty="0" smtClean="0">
                <a:solidFill>
                  <a:srgbClr val="005F86"/>
                </a:solidFill>
              </a:rPr>
              <a:t> </a:t>
            </a:r>
            <a:r>
              <a:rPr lang="en-US" dirty="0" smtClean="0"/>
              <a:t>is the discovery, collection, and analysis of evidence found on computers and networks</a:t>
            </a:r>
          </a:p>
          <a:p>
            <a:r>
              <a:rPr lang="en-US" dirty="0" smtClean="0"/>
              <a:t>Many areas use digital forensics</a:t>
            </a:r>
            <a:endParaRPr lang="en-US" dirty="0"/>
          </a:p>
        </p:txBody>
      </p:sp>
      <p:sp>
        <p:nvSpPr>
          <p:cNvPr id="5" name="Footer Placeholder 4"/>
          <p:cNvSpPr>
            <a:spLocks noGrp="1"/>
          </p:cNvSpPr>
          <p:nvPr>
            <p:ph type="ftr" sz="quarter" idx="11"/>
          </p:nvPr>
        </p:nvSpPr>
        <p:spPr/>
        <p:txBody>
          <a:bodyPr/>
          <a:lstStyle/>
          <a:p>
            <a:r>
              <a:rPr lang="en-US" smtClean="0"/>
              <a:t>Copyright © Cengage Learning. All rights reserved.</a:t>
            </a:r>
            <a:endParaRPr lang="en-US" dirty="0" smtClean="0"/>
          </a:p>
        </p:txBody>
      </p:sp>
      <p:sp>
        <p:nvSpPr>
          <p:cNvPr id="9" name="Text Placeholder 8"/>
          <p:cNvSpPr>
            <a:spLocks noGrp="1"/>
          </p:cNvSpPr>
          <p:nvPr>
            <p:ph type="body" sz="quarter" idx="13"/>
          </p:nvPr>
        </p:nvSpPr>
        <p:spPr/>
        <p:txBody>
          <a:bodyPr/>
          <a:lstStyle/>
          <a:p>
            <a:r>
              <a:rPr lang="en-US" dirty="0" smtClean="0"/>
              <a:t>Page 214</a:t>
            </a:r>
            <a:endParaRPr lang="en-US" dirty="0"/>
          </a:p>
        </p:txBody>
      </p:sp>
      <p:graphicFrame>
        <p:nvGraphicFramePr>
          <p:cNvPr id="10" name="Diagram 9"/>
          <p:cNvGraphicFramePr/>
          <p:nvPr>
            <p:extLst>
              <p:ext uri="{D42A27DB-BD31-4B8C-83A1-F6EECF244321}">
                <p14:modId xmlns:p14="http://schemas.microsoft.com/office/powerpoint/2010/main" val="3183963682"/>
              </p:ext>
            </p:extLst>
          </p:nvPr>
        </p:nvGraphicFramePr>
        <p:xfrm>
          <a:off x="152400" y="3733800"/>
          <a:ext cx="8763000"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200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par>
                          <p:cTn id="12" fill="hold">
                            <p:stCondLst>
                              <p:cond delay="5000"/>
                            </p:stCondLst>
                            <p:childTnLst>
                              <p:par>
                                <p:cTn id="13" presetID="10" presetClass="entr" presetSubtype="0" fill="hold" grpId="0" nodeType="afterEffect">
                                  <p:stCondLst>
                                    <p:cond delay="2000"/>
                                  </p:stCondLst>
                                  <p:childTnLst>
                                    <p:set>
                                      <p:cBhvr>
                                        <p:cTn id="14" dur="1" fill="hold">
                                          <p:stCondLst>
                                            <p:cond delay="0"/>
                                          </p:stCondLst>
                                        </p:cTn>
                                        <p:tgtEl>
                                          <p:spTgt spid="10">
                                            <p:graphicEl>
                                              <a:dgm id="{2501F19F-DB49-477C-A70E-B5420C1E45B3}"/>
                                            </p:graphicEl>
                                          </p:spTgt>
                                        </p:tgtEl>
                                        <p:attrNameLst>
                                          <p:attrName>style.visibility</p:attrName>
                                        </p:attrNameLst>
                                      </p:cBhvr>
                                      <p:to>
                                        <p:strVal val="visible"/>
                                      </p:to>
                                    </p:set>
                                    <p:animEffect transition="in" filter="fade">
                                      <p:cBhvr>
                                        <p:cTn id="15" dur="500"/>
                                        <p:tgtEl>
                                          <p:spTgt spid="10">
                                            <p:graphicEl>
                                              <a:dgm id="{2501F19F-DB49-477C-A70E-B5420C1E45B3}"/>
                                            </p:graphicEl>
                                          </p:spTgt>
                                        </p:tgtEl>
                                      </p:cBhvr>
                                    </p:animEffect>
                                  </p:childTnLst>
                                </p:cTn>
                              </p:par>
                            </p:childTnLst>
                          </p:cTn>
                        </p:par>
                        <p:par>
                          <p:cTn id="16" fill="hold">
                            <p:stCondLst>
                              <p:cond delay="7500"/>
                            </p:stCondLst>
                            <p:childTnLst>
                              <p:par>
                                <p:cTn id="17" presetID="10" presetClass="entr" presetSubtype="0" fill="hold" grpId="0" nodeType="afterEffect">
                                  <p:stCondLst>
                                    <p:cond delay="2000"/>
                                  </p:stCondLst>
                                  <p:childTnLst>
                                    <p:set>
                                      <p:cBhvr>
                                        <p:cTn id="18" dur="1" fill="hold">
                                          <p:stCondLst>
                                            <p:cond delay="0"/>
                                          </p:stCondLst>
                                        </p:cTn>
                                        <p:tgtEl>
                                          <p:spTgt spid="10">
                                            <p:graphicEl>
                                              <a:dgm id="{BADBE265-DE4A-42CB-A2A8-0B57F8FDD838}"/>
                                            </p:graphicEl>
                                          </p:spTgt>
                                        </p:tgtEl>
                                        <p:attrNameLst>
                                          <p:attrName>style.visibility</p:attrName>
                                        </p:attrNameLst>
                                      </p:cBhvr>
                                      <p:to>
                                        <p:strVal val="visible"/>
                                      </p:to>
                                    </p:set>
                                    <p:animEffect transition="in" filter="fade">
                                      <p:cBhvr>
                                        <p:cTn id="19" dur="500"/>
                                        <p:tgtEl>
                                          <p:spTgt spid="10">
                                            <p:graphicEl>
                                              <a:dgm id="{BADBE265-DE4A-42CB-A2A8-0B57F8FDD838}"/>
                                            </p:graphicEl>
                                          </p:spTgt>
                                        </p:tgtEl>
                                      </p:cBhvr>
                                    </p:animEffect>
                                  </p:childTnLst>
                                </p:cTn>
                              </p:par>
                            </p:childTnLst>
                          </p:cTn>
                        </p:par>
                        <p:par>
                          <p:cTn id="20" fill="hold">
                            <p:stCondLst>
                              <p:cond delay="10000"/>
                            </p:stCondLst>
                            <p:childTnLst>
                              <p:par>
                                <p:cTn id="21" presetID="10" presetClass="entr" presetSubtype="0" fill="hold" grpId="0" nodeType="afterEffect">
                                  <p:stCondLst>
                                    <p:cond delay="2000"/>
                                  </p:stCondLst>
                                  <p:childTnLst>
                                    <p:set>
                                      <p:cBhvr>
                                        <p:cTn id="22" dur="1" fill="hold">
                                          <p:stCondLst>
                                            <p:cond delay="0"/>
                                          </p:stCondLst>
                                        </p:cTn>
                                        <p:tgtEl>
                                          <p:spTgt spid="10">
                                            <p:graphicEl>
                                              <a:dgm id="{3A1FD2B0-2B1A-4F92-B24A-2680EEE3FAB9}"/>
                                            </p:graphicEl>
                                          </p:spTgt>
                                        </p:tgtEl>
                                        <p:attrNameLst>
                                          <p:attrName>style.visibility</p:attrName>
                                        </p:attrNameLst>
                                      </p:cBhvr>
                                      <p:to>
                                        <p:strVal val="visible"/>
                                      </p:to>
                                    </p:set>
                                    <p:animEffect transition="in" filter="fade">
                                      <p:cBhvr>
                                        <p:cTn id="23" dur="500"/>
                                        <p:tgtEl>
                                          <p:spTgt spid="10">
                                            <p:graphicEl>
                                              <a:dgm id="{3A1FD2B0-2B1A-4F92-B24A-2680EEE3FAB9}"/>
                                            </p:graphicEl>
                                          </p:spTgt>
                                        </p:tgtEl>
                                      </p:cBhvr>
                                    </p:animEffect>
                                  </p:childTnLst>
                                </p:cTn>
                              </p:par>
                            </p:childTnLst>
                          </p:cTn>
                        </p:par>
                        <p:par>
                          <p:cTn id="24" fill="hold">
                            <p:stCondLst>
                              <p:cond delay="12500"/>
                            </p:stCondLst>
                            <p:childTnLst>
                              <p:par>
                                <p:cTn id="25" presetID="10" presetClass="entr" presetSubtype="0" fill="hold" grpId="0" nodeType="afterEffect">
                                  <p:stCondLst>
                                    <p:cond delay="2000"/>
                                  </p:stCondLst>
                                  <p:childTnLst>
                                    <p:set>
                                      <p:cBhvr>
                                        <p:cTn id="26" dur="1" fill="hold">
                                          <p:stCondLst>
                                            <p:cond delay="0"/>
                                          </p:stCondLst>
                                        </p:cTn>
                                        <p:tgtEl>
                                          <p:spTgt spid="10">
                                            <p:graphicEl>
                                              <a:dgm id="{55274754-1FE1-4D81-A2D3-7A33CBEA2644}"/>
                                            </p:graphicEl>
                                          </p:spTgt>
                                        </p:tgtEl>
                                        <p:attrNameLst>
                                          <p:attrName>style.visibility</p:attrName>
                                        </p:attrNameLst>
                                      </p:cBhvr>
                                      <p:to>
                                        <p:strVal val="visible"/>
                                      </p:to>
                                    </p:set>
                                    <p:animEffect transition="in" filter="fade">
                                      <p:cBhvr>
                                        <p:cTn id="27" dur="500"/>
                                        <p:tgtEl>
                                          <p:spTgt spid="10">
                                            <p:graphicEl>
                                              <a:dgm id="{55274754-1FE1-4D81-A2D3-7A33CBEA2644}"/>
                                            </p:graphicEl>
                                          </p:spTgt>
                                        </p:tgtEl>
                                      </p:cBhvr>
                                    </p:animEffect>
                                  </p:childTnLst>
                                </p:cTn>
                              </p:par>
                            </p:childTnLst>
                          </p:cTn>
                        </p:par>
                        <p:par>
                          <p:cTn id="28" fill="hold">
                            <p:stCondLst>
                              <p:cond delay="15000"/>
                            </p:stCondLst>
                            <p:childTnLst>
                              <p:par>
                                <p:cTn id="29" presetID="10" presetClass="entr" presetSubtype="0" fill="hold" grpId="0" nodeType="afterEffect">
                                  <p:stCondLst>
                                    <p:cond delay="2000"/>
                                  </p:stCondLst>
                                  <p:childTnLst>
                                    <p:set>
                                      <p:cBhvr>
                                        <p:cTn id="30" dur="1" fill="hold">
                                          <p:stCondLst>
                                            <p:cond delay="0"/>
                                          </p:stCondLst>
                                        </p:cTn>
                                        <p:tgtEl>
                                          <p:spTgt spid="10">
                                            <p:graphicEl>
                                              <a:dgm id="{4C2D8B3B-C6F0-4C18-B510-F04E33D0C834}"/>
                                            </p:graphicEl>
                                          </p:spTgt>
                                        </p:tgtEl>
                                        <p:attrNameLst>
                                          <p:attrName>style.visibility</p:attrName>
                                        </p:attrNameLst>
                                      </p:cBhvr>
                                      <p:to>
                                        <p:strVal val="visible"/>
                                      </p:to>
                                    </p:set>
                                    <p:animEffect transition="in" filter="fade">
                                      <p:cBhvr>
                                        <p:cTn id="31" dur="500"/>
                                        <p:tgtEl>
                                          <p:spTgt spid="10">
                                            <p:graphicEl>
                                              <a:dgm id="{4C2D8B3B-C6F0-4C18-B510-F04E33D0C83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Graphic spid="10"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Forensics</a:t>
            </a:r>
            <a:endParaRPr lang="en-US" dirty="0"/>
          </a:p>
        </p:txBody>
      </p:sp>
      <p:sp>
        <p:nvSpPr>
          <p:cNvPr id="3" name="Content Placeholder 2"/>
          <p:cNvSpPr>
            <a:spLocks noGrp="1"/>
          </p:cNvSpPr>
          <p:nvPr>
            <p:ph idx="1"/>
          </p:nvPr>
        </p:nvSpPr>
        <p:spPr/>
        <p:txBody>
          <a:bodyPr/>
          <a:lstStyle/>
          <a:p>
            <a:r>
              <a:rPr lang="en-US" dirty="0"/>
              <a:t>https://www.youtube.com/watch?v=QPi6fQNwxbI</a:t>
            </a:r>
          </a:p>
          <a:p>
            <a:r>
              <a:rPr lang="en-US" dirty="0" smtClean="0"/>
              <a:t>Why is it important?</a:t>
            </a:r>
            <a:endParaRPr lang="en-US" dirty="0"/>
          </a:p>
        </p:txBody>
      </p:sp>
      <p:sp>
        <p:nvSpPr>
          <p:cNvPr id="4" name="Footer Placeholder 3"/>
          <p:cNvSpPr>
            <a:spLocks noGrp="1"/>
          </p:cNvSpPr>
          <p:nvPr>
            <p:ph type="ftr" sz="quarter" idx="11"/>
          </p:nvPr>
        </p:nvSpPr>
        <p:spPr/>
        <p:txBody>
          <a:bodyPr/>
          <a:lstStyle/>
          <a:p>
            <a:r>
              <a:rPr lang="en-US" smtClean="0"/>
              <a:t>Copyright © Cengage Learning. All rights reserved.</a:t>
            </a:r>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520145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Theft</a:t>
            </a:r>
            <a:endParaRPr lang="en-US" dirty="0"/>
          </a:p>
        </p:txBody>
      </p:sp>
      <p:sp>
        <p:nvSpPr>
          <p:cNvPr id="3" name="Content Placeholder 2"/>
          <p:cNvSpPr>
            <a:spLocks noGrp="1"/>
          </p:cNvSpPr>
          <p:nvPr>
            <p:ph idx="1"/>
          </p:nvPr>
        </p:nvSpPr>
        <p:spPr/>
        <p:txBody>
          <a:bodyPr/>
          <a:lstStyle/>
          <a:p>
            <a:r>
              <a:rPr lang="en-US" b="1" dirty="0" smtClean="0">
                <a:solidFill>
                  <a:srgbClr val="005F86"/>
                </a:solidFill>
              </a:rPr>
              <a:t>Software theft</a:t>
            </a:r>
            <a:r>
              <a:rPr lang="en-US" dirty="0" smtClean="0">
                <a:solidFill>
                  <a:srgbClr val="005F86"/>
                </a:solidFill>
              </a:rPr>
              <a:t> </a:t>
            </a:r>
            <a:r>
              <a:rPr lang="en-US" dirty="0" smtClean="0"/>
              <a:t>occurs when someone:</a:t>
            </a:r>
            <a:endParaRPr lang="en-US" b="1" dirty="0"/>
          </a:p>
        </p:txBody>
      </p:sp>
      <p:sp>
        <p:nvSpPr>
          <p:cNvPr id="4" name="Footer Placeholder 3"/>
          <p:cNvSpPr>
            <a:spLocks noGrp="1"/>
          </p:cNvSpPr>
          <p:nvPr>
            <p:ph type="ftr" sz="quarter" idx="11"/>
          </p:nvPr>
        </p:nvSpPr>
        <p:spPr/>
        <p:txBody>
          <a:bodyPr/>
          <a:lstStyle/>
          <a:p>
            <a:r>
              <a:rPr lang="en-US" smtClean="0"/>
              <a:t>Copyright © Cengage Learning. All rights reserved.</a:t>
            </a:r>
            <a:endParaRPr lang="en-US" dirty="0"/>
          </a:p>
        </p:txBody>
      </p:sp>
      <p:sp>
        <p:nvSpPr>
          <p:cNvPr id="6" name="Text Placeholder 5"/>
          <p:cNvSpPr>
            <a:spLocks noGrp="1"/>
          </p:cNvSpPr>
          <p:nvPr>
            <p:ph type="body" sz="quarter" idx="13"/>
          </p:nvPr>
        </p:nvSpPr>
        <p:spPr/>
        <p:txBody>
          <a:bodyPr/>
          <a:lstStyle/>
          <a:p>
            <a:r>
              <a:rPr lang="en-US" dirty="0" smtClean="0"/>
              <a:t>Page 215</a:t>
            </a:r>
            <a:endParaRPr lang="en-US" dirty="0"/>
          </a:p>
        </p:txBody>
      </p:sp>
      <p:graphicFrame>
        <p:nvGraphicFramePr>
          <p:cNvPr id="7" name="Diagram 6"/>
          <p:cNvGraphicFramePr/>
          <p:nvPr>
            <p:extLst>
              <p:ext uri="{D42A27DB-BD31-4B8C-83A1-F6EECF244321}">
                <p14:modId xmlns:p14="http://schemas.microsoft.com/office/powerpoint/2010/main" val="2583447367"/>
              </p:ext>
            </p:extLst>
          </p:nvPr>
        </p:nvGraphicFramePr>
        <p:xfrm>
          <a:off x="609600" y="2286000"/>
          <a:ext cx="80010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2000"/>
                                  </p:stCondLst>
                                  <p:childTnLst>
                                    <p:set>
                                      <p:cBhvr>
                                        <p:cTn id="10" dur="1" fill="hold">
                                          <p:stCondLst>
                                            <p:cond delay="0"/>
                                          </p:stCondLst>
                                        </p:cTn>
                                        <p:tgtEl>
                                          <p:spTgt spid="7">
                                            <p:graphicEl>
                                              <a:dgm id="{4633F0D5-2D42-4E92-BAA7-5F2B47C06BAA}"/>
                                            </p:graphicEl>
                                          </p:spTgt>
                                        </p:tgtEl>
                                        <p:attrNameLst>
                                          <p:attrName>style.visibility</p:attrName>
                                        </p:attrNameLst>
                                      </p:cBhvr>
                                      <p:to>
                                        <p:strVal val="visible"/>
                                      </p:to>
                                    </p:set>
                                    <p:animEffect transition="in" filter="fade">
                                      <p:cBhvr>
                                        <p:cTn id="11" dur="500"/>
                                        <p:tgtEl>
                                          <p:spTgt spid="7">
                                            <p:graphicEl>
                                              <a:dgm id="{4633F0D5-2D42-4E92-BAA7-5F2B47C06BAA}"/>
                                            </p:graphicEl>
                                          </p:spTgt>
                                        </p:tgtEl>
                                      </p:cBhvr>
                                    </p:animEffect>
                                  </p:childTnLst>
                                </p:cTn>
                              </p:par>
                            </p:childTnLst>
                          </p:cTn>
                        </p:par>
                        <p:par>
                          <p:cTn id="12" fill="hold">
                            <p:stCondLst>
                              <p:cond delay="5000"/>
                            </p:stCondLst>
                            <p:childTnLst>
                              <p:par>
                                <p:cTn id="13" presetID="10" presetClass="entr" presetSubtype="0" fill="hold" grpId="0" nodeType="afterEffect">
                                  <p:stCondLst>
                                    <p:cond delay="2000"/>
                                  </p:stCondLst>
                                  <p:childTnLst>
                                    <p:set>
                                      <p:cBhvr>
                                        <p:cTn id="14" dur="1" fill="hold">
                                          <p:stCondLst>
                                            <p:cond delay="0"/>
                                          </p:stCondLst>
                                        </p:cTn>
                                        <p:tgtEl>
                                          <p:spTgt spid="7">
                                            <p:graphicEl>
                                              <a:dgm id="{AE06D752-D155-4D88-B43D-B81ECF9374A0}"/>
                                            </p:graphicEl>
                                          </p:spTgt>
                                        </p:tgtEl>
                                        <p:attrNameLst>
                                          <p:attrName>style.visibility</p:attrName>
                                        </p:attrNameLst>
                                      </p:cBhvr>
                                      <p:to>
                                        <p:strVal val="visible"/>
                                      </p:to>
                                    </p:set>
                                    <p:animEffect transition="in" filter="fade">
                                      <p:cBhvr>
                                        <p:cTn id="15" dur="500"/>
                                        <p:tgtEl>
                                          <p:spTgt spid="7">
                                            <p:graphicEl>
                                              <a:dgm id="{AE06D752-D155-4D88-B43D-B81ECF9374A0}"/>
                                            </p:graphicEl>
                                          </p:spTgt>
                                        </p:tgtEl>
                                      </p:cBhvr>
                                    </p:animEffect>
                                  </p:childTnLst>
                                </p:cTn>
                              </p:par>
                            </p:childTnLst>
                          </p:cTn>
                        </p:par>
                        <p:par>
                          <p:cTn id="16" fill="hold">
                            <p:stCondLst>
                              <p:cond delay="7500"/>
                            </p:stCondLst>
                            <p:childTnLst>
                              <p:par>
                                <p:cTn id="17" presetID="10" presetClass="entr" presetSubtype="0" fill="hold" grpId="0" nodeType="afterEffect">
                                  <p:stCondLst>
                                    <p:cond delay="2000"/>
                                  </p:stCondLst>
                                  <p:childTnLst>
                                    <p:set>
                                      <p:cBhvr>
                                        <p:cTn id="18" dur="1" fill="hold">
                                          <p:stCondLst>
                                            <p:cond delay="0"/>
                                          </p:stCondLst>
                                        </p:cTn>
                                        <p:tgtEl>
                                          <p:spTgt spid="7">
                                            <p:graphicEl>
                                              <a:dgm id="{8030F09C-261B-4DB1-9AB6-B9A8A2682B8E}"/>
                                            </p:graphicEl>
                                          </p:spTgt>
                                        </p:tgtEl>
                                        <p:attrNameLst>
                                          <p:attrName>style.visibility</p:attrName>
                                        </p:attrNameLst>
                                      </p:cBhvr>
                                      <p:to>
                                        <p:strVal val="visible"/>
                                      </p:to>
                                    </p:set>
                                    <p:animEffect transition="in" filter="fade">
                                      <p:cBhvr>
                                        <p:cTn id="19" dur="500"/>
                                        <p:tgtEl>
                                          <p:spTgt spid="7">
                                            <p:graphicEl>
                                              <a:dgm id="{8030F09C-261B-4DB1-9AB6-B9A8A2682B8E}"/>
                                            </p:graphicEl>
                                          </p:spTgt>
                                        </p:tgtEl>
                                      </p:cBhvr>
                                    </p:animEffect>
                                  </p:childTnLst>
                                </p:cTn>
                              </p:par>
                            </p:childTnLst>
                          </p:cTn>
                        </p:par>
                        <p:par>
                          <p:cTn id="20" fill="hold">
                            <p:stCondLst>
                              <p:cond delay="10000"/>
                            </p:stCondLst>
                            <p:childTnLst>
                              <p:par>
                                <p:cTn id="21" presetID="10" presetClass="entr" presetSubtype="0" fill="hold" grpId="0" nodeType="afterEffect">
                                  <p:stCondLst>
                                    <p:cond delay="2000"/>
                                  </p:stCondLst>
                                  <p:childTnLst>
                                    <p:set>
                                      <p:cBhvr>
                                        <p:cTn id="22" dur="1" fill="hold">
                                          <p:stCondLst>
                                            <p:cond delay="0"/>
                                          </p:stCondLst>
                                        </p:cTn>
                                        <p:tgtEl>
                                          <p:spTgt spid="7">
                                            <p:graphicEl>
                                              <a:dgm id="{1CCB6250-2DAB-46D4-8726-1C5DFC7B0A11}"/>
                                            </p:graphicEl>
                                          </p:spTgt>
                                        </p:tgtEl>
                                        <p:attrNameLst>
                                          <p:attrName>style.visibility</p:attrName>
                                        </p:attrNameLst>
                                      </p:cBhvr>
                                      <p:to>
                                        <p:strVal val="visible"/>
                                      </p:to>
                                    </p:set>
                                    <p:animEffect transition="in" filter="fade">
                                      <p:cBhvr>
                                        <p:cTn id="23" dur="500"/>
                                        <p:tgtEl>
                                          <p:spTgt spid="7">
                                            <p:graphicEl>
                                              <a:dgm id="{1CCB6250-2DAB-46D4-8726-1C5DFC7B0A1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Overview</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39665143"/>
              </p:ext>
            </p:extLst>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Copyright © Cengage Learning. All rights reserved.</a:t>
            </a:r>
            <a:endParaRPr lang="en-US" dirty="0"/>
          </a:p>
        </p:txBody>
      </p:sp>
      <p:sp>
        <p:nvSpPr>
          <p:cNvPr id="6" name="Text Placeholder 5"/>
          <p:cNvSpPr>
            <a:spLocks noGrp="1"/>
          </p:cNvSpPr>
          <p:nvPr>
            <p:ph type="body" sz="quarter" idx="13"/>
          </p:nvPr>
        </p:nvSpPr>
        <p:spPr/>
        <p:txBody>
          <a:bodyPr>
            <a:normAutofit lnSpcReduction="10000"/>
          </a:bodyPr>
          <a:lstStyle/>
          <a:p>
            <a:r>
              <a:rPr lang="en-US" dirty="0" smtClean="0"/>
              <a:t>See Page 202</a:t>
            </a:r>
          </a:p>
          <a:p>
            <a:r>
              <a:rPr lang="en-US" dirty="0" smtClean="0"/>
              <a:t>for Detailed Objectives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7">
                                            <p:graphicEl>
                                              <a:dgm id="{E43CDCF3-D5B2-4556-A6FF-1FBA940E878F}"/>
                                            </p:graphicEl>
                                          </p:spTgt>
                                        </p:tgtEl>
                                        <p:attrNameLst>
                                          <p:attrName>style.visibility</p:attrName>
                                        </p:attrNameLst>
                                      </p:cBhvr>
                                      <p:to>
                                        <p:strVal val="visible"/>
                                      </p:to>
                                    </p:set>
                                    <p:animEffect transition="in" filter="fade">
                                      <p:cBhvr>
                                        <p:cTn id="7" dur="500"/>
                                        <p:tgtEl>
                                          <p:spTgt spid="7">
                                            <p:graphicEl>
                                              <a:dgm id="{E43CDCF3-D5B2-4556-A6FF-1FBA940E878F}"/>
                                            </p:graphicEl>
                                          </p:spTgt>
                                        </p:tgtEl>
                                      </p:cBhvr>
                                    </p:animEffect>
                                  </p:childTnLst>
                                </p:cTn>
                              </p:par>
                            </p:childTnLst>
                          </p:cTn>
                        </p:par>
                        <p:par>
                          <p:cTn id="8" fill="hold">
                            <p:stCondLst>
                              <p:cond delay="2500"/>
                            </p:stCondLst>
                            <p:childTnLst>
                              <p:par>
                                <p:cTn id="9" presetID="10" presetClass="entr" presetSubtype="0" fill="hold" grpId="0" nodeType="afterEffect">
                                  <p:stCondLst>
                                    <p:cond delay="2000"/>
                                  </p:stCondLst>
                                  <p:childTnLst>
                                    <p:set>
                                      <p:cBhvr>
                                        <p:cTn id="10" dur="1" fill="hold">
                                          <p:stCondLst>
                                            <p:cond delay="0"/>
                                          </p:stCondLst>
                                        </p:cTn>
                                        <p:tgtEl>
                                          <p:spTgt spid="7">
                                            <p:graphicEl>
                                              <a:dgm id="{32ECF9A4-50B5-4F73-A08B-7945517350A7}"/>
                                            </p:graphicEl>
                                          </p:spTgt>
                                        </p:tgtEl>
                                        <p:attrNameLst>
                                          <p:attrName>style.visibility</p:attrName>
                                        </p:attrNameLst>
                                      </p:cBhvr>
                                      <p:to>
                                        <p:strVal val="visible"/>
                                      </p:to>
                                    </p:set>
                                    <p:animEffect transition="in" filter="fade">
                                      <p:cBhvr>
                                        <p:cTn id="11" dur="500"/>
                                        <p:tgtEl>
                                          <p:spTgt spid="7">
                                            <p:graphicEl>
                                              <a:dgm id="{32ECF9A4-50B5-4F73-A08B-7945517350A7}"/>
                                            </p:graphicEl>
                                          </p:spTgt>
                                        </p:tgtEl>
                                      </p:cBhvr>
                                    </p:animEffect>
                                  </p:childTnLst>
                                </p:cTn>
                              </p:par>
                            </p:childTnLst>
                          </p:cTn>
                        </p:par>
                        <p:par>
                          <p:cTn id="12" fill="hold">
                            <p:stCondLst>
                              <p:cond delay="5000"/>
                            </p:stCondLst>
                            <p:childTnLst>
                              <p:par>
                                <p:cTn id="13" presetID="10" presetClass="entr" presetSubtype="0" fill="hold" grpId="0" nodeType="afterEffect">
                                  <p:stCondLst>
                                    <p:cond delay="2000"/>
                                  </p:stCondLst>
                                  <p:childTnLst>
                                    <p:set>
                                      <p:cBhvr>
                                        <p:cTn id="14" dur="1" fill="hold">
                                          <p:stCondLst>
                                            <p:cond delay="0"/>
                                          </p:stCondLst>
                                        </p:cTn>
                                        <p:tgtEl>
                                          <p:spTgt spid="7">
                                            <p:graphicEl>
                                              <a:dgm id="{CC3F71A1-400B-487C-BC25-5A3F69281977}"/>
                                            </p:graphicEl>
                                          </p:spTgt>
                                        </p:tgtEl>
                                        <p:attrNameLst>
                                          <p:attrName>style.visibility</p:attrName>
                                        </p:attrNameLst>
                                      </p:cBhvr>
                                      <p:to>
                                        <p:strVal val="visible"/>
                                      </p:to>
                                    </p:set>
                                    <p:animEffect transition="in" filter="fade">
                                      <p:cBhvr>
                                        <p:cTn id="15" dur="500"/>
                                        <p:tgtEl>
                                          <p:spTgt spid="7">
                                            <p:graphicEl>
                                              <a:dgm id="{CC3F71A1-400B-487C-BC25-5A3F69281977}"/>
                                            </p:graphicEl>
                                          </p:spTgt>
                                        </p:tgtEl>
                                      </p:cBhvr>
                                    </p:animEffect>
                                  </p:childTnLst>
                                </p:cTn>
                              </p:par>
                            </p:childTnLst>
                          </p:cTn>
                        </p:par>
                        <p:par>
                          <p:cTn id="16" fill="hold">
                            <p:stCondLst>
                              <p:cond delay="7500"/>
                            </p:stCondLst>
                            <p:childTnLst>
                              <p:par>
                                <p:cTn id="17" presetID="10" presetClass="entr" presetSubtype="0" fill="hold" grpId="0" nodeType="afterEffect">
                                  <p:stCondLst>
                                    <p:cond delay="2000"/>
                                  </p:stCondLst>
                                  <p:childTnLst>
                                    <p:set>
                                      <p:cBhvr>
                                        <p:cTn id="18" dur="1" fill="hold">
                                          <p:stCondLst>
                                            <p:cond delay="0"/>
                                          </p:stCondLst>
                                        </p:cTn>
                                        <p:tgtEl>
                                          <p:spTgt spid="7">
                                            <p:graphicEl>
                                              <a:dgm id="{2FA570C0-3E17-4A36-9E38-8E399F9D5FAE}"/>
                                            </p:graphicEl>
                                          </p:spTgt>
                                        </p:tgtEl>
                                        <p:attrNameLst>
                                          <p:attrName>style.visibility</p:attrName>
                                        </p:attrNameLst>
                                      </p:cBhvr>
                                      <p:to>
                                        <p:strVal val="visible"/>
                                      </p:to>
                                    </p:set>
                                    <p:animEffect transition="in" filter="fade">
                                      <p:cBhvr>
                                        <p:cTn id="19" dur="500"/>
                                        <p:tgtEl>
                                          <p:spTgt spid="7">
                                            <p:graphicEl>
                                              <a:dgm id="{2FA570C0-3E17-4A36-9E38-8E399F9D5FAE}"/>
                                            </p:graphicEl>
                                          </p:spTgt>
                                        </p:tgtEl>
                                      </p:cBhvr>
                                    </p:animEffect>
                                  </p:childTnLst>
                                </p:cTn>
                              </p:par>
                            </p:childTnLst>
                          </p:cTn>
                        </p:par>
                        <p:par>
                          <p:cTn id="20" fill="hold">
                            <p:stCondLst>
                              <p:cond delay="10000"/>
                            </p:stCondLst>
                            <p:childTnLst>
                              <p:par>
                                <p:cTn id="21" presetID="10" presetClass="entr" presetSubtype="0" fill="hold" grpId="0" nodeType="afterEffect">
                                  <p:stCondLst>
                                    <p:cond delay="2000"/>
                                  </p:stCondLst>
                                  <p:childTnLst>
                                    <p:set>
                                      <p:cBhvr>
                                        <p:cTn id="22" dur="1" fill="hold">
                                          <p:stCondLst>
                                            <p:cond delay="0"/>
                                          </p:stCondLst>
                                        </p:cTn>
                                        <p:tgtEl>
                                          <p:spTgt spid="7">
                                            <p:graphicEl>
                                              <a:dgm id="{40517C36-8666-4293-AF03-01EF65CDA8CF}"/>
                                            </p:graphicEl>
                                          </p:spTgt>
                                        </p:tgtEl>
                                        <p:attrNameLst>
                                          <p:attrName>style.visibility</p:attrName>
                                        </p:attrNameLst>
                                      </p:cBhvr>
                                      <p:to>
                                        <p:strVal val="visible"/>
                                      </p:to>
                                    </p:set>
                                    <p:animEffect transition="in" filter="fade">
                                      <p:cBhvr>
                                        <p:cTn id="23" dur="500"/>
                                        <p:tgtEl>
                                          <p:spTgt spid="7">
                                            <p:graphicEl>
                                              <a:dgm id="{40517C36-8666-4293-AF03-01EF65CDA8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Theft</a:t>
            </a:r>
            <a:endParaRPr lang="en-US" dirty="0"/>
          </a:p>
        </p:txBody>
      </p:sp>
      <p:sp>
        <p:nvSpPr>
          <p:cNvPr id="8" name="Content Placeholder 7"/>
          <p:cNvSpPr>
            <a:spLocks noGrp="1"/>
          </p:cNvSpPr>
          <p:nvPr>
            <p:ph idx="1"/>
          </p:nvPr>
        </p:nvSpPr>
        <p:spPr/>
        <p:txBody>
          <a:bodyPr>
            <a:normAutofit/>
          </a:bodyPr>
          <a:lstStyle/>
          <a:p>
            <a:r>
              <a:rPr lang="en-US" dirty="0"/>
              <a:t> Many manufacturers incorporate an activation process into their programs to ensure </a:t>
            </a:r>
            <a:r>
              <a:rPr lang="en-US" dirty="0" smtClean="0"/>
              <a:t>the software</a:t>
            </a:r>
            <a:r>
              <a:rPr lang="en-US" dirty="0"/>
              <a:t> </a:t>
            </a:r>
            <a:r>
              <a:rPr lang="en-US" dirty="0" smtClean="0"/>
              <a:t>is </a:t>
            </a:r>
            <a:r>
              <a:rPr lang="en-US" dirty="0"/>
              <a:t>not installed on more computers than legally </a:t>
            </a:r>
            <a:r>
              <a:rPr lang="en-US" dirty="0" smtClean="0"/>
              <a:t>licensed</a:t>
            </a:r>
          </a:p>
          <a:p>
            <a:r>
              <a:rPr lang="en-US" dirty="0" smtClean="0"/>
              <a:t>During </a:t>
            </a:r>
            <a:r>
              <a:rPr lang="en-US" dirty="0"/>
              <a:t>the </a:t>
            </a:r>
            <a:r>
              <a:rPr lang="en-US" b="1" dirty="0">
                <a:solidFill>
                  <a:srgbClr val="005F86"/>
                </a:solidFill>
              </a:rPr>
              <a:t>product </a:t>
            </a:r>
            <a:r>
              <a:rPr lang="en-US" b="1" dirty="0" smtClean="0">
                <a:solidFill>
                  <a:srgbClr val="005F86"/>
                </a:solidFill>
              </a:rPr>
              <a:t>activation</a:t>
            </a:r>
            <a:r>
              <a:rPr lang="en-US" dirty="0" smtClean="0"/>
              <a:t>,</a:t>
            </a:r>
            <a:r>
              <a:rPr lang="en-US" dirty="0"/>
              <a:t> </a:t>
            </a:r>
            <a:r>
              <a:rPr lang="en-US" dirty="0" smtClean="0"/>
              <a:t>which </a:t>
            </a:r>
            <a:r>
              <a:rPr lang="en-US" dirty="0"/>
              <a:t>is conducted either online or by phone, users provide the software product’s </a:t>
            </a:r>
            <a:r>
              <a:rPr lang="en-US" dirty="0" smtClean="0"/>
              <a:t>identification number </a:t>
            </a:r>
            <a:r>
              <a:rPr lang="en-US" dirty="0"/>
              <a:t>to associate the software with the computer or mobile device on which the software </a:t>
            </a:r>
            <a:r>
              <a:rPr lang="en-US" dirty="0" smtClean="0"/>
              <a:t>is installed</a:t>
            </a:r>
            <a:endParaRPr lang="en-US" dirty="0"/>
          </a:p>
        </p:txBody>
      </p:sp>
      <p:sp>
        <p:nvSpPr>
          <p:cNvPr id="4" name="Footer Placeholder 3"/>
          <p:cNvSpPr>
            <a:spLocks noGrp="1"/>
          </p:cNvSpPr>
          <p:nvPr>
            <p:ph type="ftr" sz="quarter" idx="11"/>
          </p:nvPr>
        </p:nvSpPr>
        <p:spPr/>
        <p:txBody>
          <a:bodyPr/>
          <a:lstStyle/>
          <a:p>
            <a:r>
              <a:rPr lang="en-US" smtClean="0"/>
              <a:t>Copyright © Cengage Learning. All rights reserved.</a:t>
            </a:r>
            <a:endParaRPr lang="en-US" dirty="0"/>
          </a:p>
        </p:txBody>
      </p:sp>
      <p:sp>
        <p:nvSpPr>
          <p:cNvPr id="10" name="Text Placeholder 9"/>
          <p:cNvSpPr>
            <a:spLocks noGrp="1"/>
          </p:cNvSpPr>
          <p:nvPr>
            <p:ph type="body" sz="quarter" idx="13"/>
          </p:nvPr>
        </p:nvSpPr>
        <p:spPr/>
        <p:txBody>
          <a:bodyPr>
            <a:normAutofit/>
          </a:bodyPr>
          <a:lstStyle/>
          <a:p>
            <a:r>
              <a:rPr lang="en-US" dirty="0" smtClean="0"/>
              <a:t>Page 215</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200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Theft</a:t>
            </a:r>
            <a:endParaRPr lang="en-US" dirty="0"/>
          </a:p>
        </p:txBody>
      </p:sp>
      <p:sp>
        <p:nvSpPr>
          <p:cNvPr id="3" name="Content Placeholder 2"/>
          <p:cNvSpPr>
            <a:spLocks noGrp="1"/>
          </p:cNvSpPr>
          <p:nvPr>
            <p:ph idx="1"/>
          </p:nvPr>
        </p:nvSpPr>
        <p:spPr/>
        <p:txBody>
          <a:bodyPr>
            <a:normAutofit/>
          </a:bodyPr>
          <a:lstStyle/>
          <a:p>
            <a:r>
              <a:rPr lang="en-US" sz="2800" dirty="0" smtClean="0"/>
              <a:t>A single-user </a:t>
            </a:r>
            <a:r>
              <a:rPr lang="en-US" sz="2800" b="1" dirty="0" smtClean="0">
                <a:solidFill>
                  <a:srgbClr val="005F86"/>
                </a:solidFill>
              </a:rPr>
              <a:t>license agreement</a:t>
            </a:r>
            <a:r>
              <a:rPr lang="en-US" sz="2800" dirty="0" smtClean="0">
                <a:solidFill>
                  <a:srgbClr val="005F86"/>
                </a:solidFill>
              </a:rPr>
              <a:t> </a:t>
            </a:r>
            <a:r>
              <a:rPr lang="en-US" sz="2800" dirty="0" smtClean="0"/>
              <a:t>typically contains the following conditions:</a:t>
            </a:r>
            <a:endParaRPr lang="en-US" sz="2800" dirty="0"/>
          </a:p>
        </p:txBody>
      </p:sp>
      <p:sp>
        <p:nvSpPr>
          <p:cNvPr id="4" name="Footer Placeholder 3"/>
          <p:cNvSpPr>
            <a:spLocks noGrp="1"/>
          </p:cNvSpPr>
          <p:nvPr>
            <p:ph type="ftr" sz="quarter" idx="11"/>
          </p:nvPr>
        </p:nvSpPr>
        <p:spPr/>
        <p:txBody>
          <a:bodyPr/>
          <a:lstStyle/>
          <a:p>
            <a:r>
              <a:rPr lang="en-US" smtClean="0"/>
              <a:t>Copyright © Cengage Learning. All rights reserved.</a:t>
            </a:r>
            <a:endParaRPr lang="en-US" dirty="0"/>
          </a:p>
        </p:txBody>
      </p:sp>
      <p:sp>
        <p:nvSpPr>
          <p:cNvPr id="6" name="Text Placeholder 5"/>
          <p:cNvSpPr>
            <a:spLocks noGrp="1"/>
          </p:cNvSpPr>
          <p:nvPr>
            <p:ph type="body" sz="quarter" idx="13"/>
          </p:nvPr>
        </p:nvSpPr>
        <p:spPr/>
        <p:txBody>
          <a:bodyPr>
            <a:normAutofit lnSpcReduction="10000"/>
          </a:bodyPr>
          <a:lstStyle/>
          <a:p>
            <a:r>
              <a:rPr lang="en-US" dirty="0" smtClean="0"/>
              <a:t>Pages 215 – 216</a:t>
            </a:r>
          </a:p>
          <a:p>
            <a:r>
              <a:rPr lang="en-US" dirty="0" smtClean="0"/>
              <a:t>Figure 5-11</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2667000"/>
            <a:ext cx="5943600" cy="349418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2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Theft</a:t>
            </a:r>
            <a:endParaRPr lang="en-US" dirty="0"/>
          </a:p>
        </p:txBody>
      </p:sp>
      <p:sp>
        <p:nvSpPr>
          <p:cNvPr id="8" name="Content Placeholder 7"/>
          <p:cNvSpPr>
            <a:spLocks noGrp="1"/>
          </p:cNvSpPr>
          <p:nvPr>
            <p:ph idx="1"/>
          </p:nvPr>
        </p:nvSpPr>
        <p:spPr/>
        <p:txBody>
          <a:bodyPr/>
          <a:lstStyle/>
          <a:p>
            <a:r>
              <a:rPr lang="en-US" b="1" dirty="0" smtClean="0">
                <a:solidFill>
                  <a:srgbClr val="005F86"/>
                </a:solidFill>
              </a:rPr>
              <a:t>Information theft </a:t>
            </a:r>
            <a:r>
              <a:rPr lang="en-US" dirty="0" smtClean="0"/>
              <a:t>occurs when someone steals personal or confidential information</a:t>
            </a:r>
          </a:p>
          <a:p>
            <a:r>
              <a:rPr lang="en-US" b="1" dirty="0" smtClean="0">
                <a:solidFill>
                  <a:srgbClr val="005F86"/>
                </a:solidFill>
              </a:rPr>
              <a:t>Encryption </a:t>
            </a:r>
            <a:r>
              <a:rPr lang="en-US" dirty="0" smtClean="0"/>
              <a:t>is a process of converting data that is readable by humans into encoded characters to prevent unauthorized access</a:t>
            </a:r>
            <a:endParaRPr lang="en-US" b="1" dirty="0"/>
          </a:p>
        </p:txBody>
      </p:sp>
      <p:sp>
        <p:nvSpPr>
          <p:cNvPr id="5" name="Footer Placeholder 4"/>
          <p:cNvSpPr>
            <a:spLocks noGrp="1"/>
          </p:cNvSpPr>
          <p:nvPr>
            <p:ph type="ftr" sz="quarter" idx="11"/>
          </p:nvPr>
        </p:nvSpPr>
        <p:spPr/>
        <p:txBody>
          <a:bodyPr/>
          <a:lstStyle/>
          <a:p>
            <a:r>
              <a:rPr lang="en-US" smtClean="0"/>
              <a:t>Copyright © Cengage Learning. All rights reserved.</a:t>
            </a:r>
            <a:endParaRPr lang="en-US" dirty="0" smtClean="0"/>
          </a:p>
        </p:txBody>
      </p:sp>
      <p:sp>
        <p:nvSpPr>
          <p:cNvPr id="9" name="Text Placeholder 8"/>
          <p:cNvSpPr>
            <a:spLocks noGrp="1"/>
          </p:cNvSpPr>
          <p:nvPr>
            <p:ph type="body" sz="quarter" idx="13"/>
          </p:nvPr>
        </p:nvSpPr>
        <p:spPr/>
        <p:txBody>
          <a:bodyPr>
            <a:normAutofit lnSpcReduction="10000"/>
          </a:bodyPr>
          <a:lstStyle/>
          <a:p>
            <a:r>
              <a:rPr lang="en-US" dirty="0" smtClean="0"/>
              <a:t>Pages 216 - 217</a:t>
            </a:r>
          </a:p>
          <a:p>
            <a:r>
              <a:rPr lang="en-US" dirty="0" smtClean="0"/>
              <a:t>Table 5-2</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4267200"/>
            <a:ext cx="7924800" cy="19812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200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par>
                          <p:cTn id="12" fill="hold">
                            <p:stCondLst>
                              <p:cond delay="5000"/>
                            </p:stCondLst>
                            <p:childTnLst>
                              <p:par>
                                <p:cTn id="13" presetID="10" presetClass="entr" presetSubtype="0" fill="hold" nodeType="afterEffect">
                                  <p:stCondLst>
                                    <p:cond delay="20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Theft</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www.youtube.com/watch?v=EBmr4WCi6iQ</a:t>
            </a:r>
            <a:endParaRPr lang="en-US" dirty="0" smtClean="0"/>
          </a:p>
          <a:p>
            <a:r>
              <a:rPr lang="en-US" dirty="0" smtClean="0"/>
              <a:t>Public key and private key</a:t>
            </a:r>
            <a:endParaRPr lang="en-US" dirty="0"/>
          </a:p>
          <a:p>
            <a:r>
              <a:rPr lang="en-US" dirty="0" smtClean="0"/>
              <a:t>What is plaintext?</a:t>
            </a:r>
          </a:p>
          <a:p>
            <a:r>
              <a:rPr lang="en-US" dirty="0" smtClean="0"/>
              <a:t>What is </a:t>
            </a:r>
            <a:r>
              <a:rPr lang="en-US" dirty="0" err="1" smtClean="0"/>
              <a:t>cipbertext</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Copyright © Cengage Learning. All rights reserved.</a:t>
            </a:r>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03953737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Theft</a:t>
            </a:r>
            <a:endParaRPr lang="en-US" dirty="0"/>
          </a:p>
        </p:txBody>
      </p:sp>
      <p:sp>
        <p:nvSpPr>
          <p:cNvPr id="4" name="Footer Placeholder 3"/>
          <p:cNvSpPr>
            <a:spLocks noGrp="1"/>
          </p:cNvSpPr>
          <p:nvPr>
            <p:ph type="ftr" sz="quarter" idx="11"/>
          </p:nvPr>
        </p:nvSpPr>
        <p:spPr/>
        <p:txBody>
          <a:bodyPr/>
          <a:lstStyle/>
          <a:p>
            <a:r>
              <a:rPr lang="en-US" smtClean="0"/>
              <a:t>Copyright © Cengage Learning. All rights reserved.</a:t>
            </a:r>
            <a:endParaRPr lang="en-US" dirty="0"/>
          </a:p>
        </p:txBody>
      </p:sp>
      <p:sp>
        <p:nvSpPr>
          <p:cNvPr id="6" name="Text Placeholder 5"/>
          <p:cNvSpPr>
            <a:spLocks noGrp="1"/>
          </p:cNvSpPr>
          <p:nvPr>
            <p:ph type="body" sz="quarter" idx="13"/>
          </p:nvPr>
        </p:nvSpPr>
        <p:spPr/>
        <p:txBody>
          <a:bodyPr>
            <a:normAutofit lnSpcReduction="10000"/>
          </a:bodyPr>
          <a:lstStyle/>
          <a:p>
            <a:r>
              <a:rPr lang="en-US" dirty="0" smtClean="0"/>
              <a:t>Page 217</a:t>
            </a:r>
          </a:p>
          <a:p>
            <a:r>
              <a:rPr lang="en-US" dirty="0" smtClean="0"/>
              <a:t>Figure 5-12</a:t>
            </a:r>
            <a:endParaRPr lang="en-US"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82442" y="1600200"/>
            <a:ext cx="6979115" cy="4648200"/>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Theft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a:t>
            </a:r>
            <a:r>
              <a:rPr lang="en-US" b="1" dirty="0" smtClean="0">
                <a:solidFill>
                  <a:srgbClr val="005F86"/>
                </a:solidFill>
              </a:rPr>
              <a:t>digital signature</a:t>
            </a:r>
            <a:r>
              <a:rPr lang="en-US" dirty="0" smtClean="0">
                <a:solidFill>
                  <a:srgbClr val="005F86"/>
                </a:solidFill>
              </a:rPr>
              <a:t> </a:t>
            </a:r>
            <a:r>
              <a:rPr lang="en-US" dirty="0" smtClean="0"/>
              <a:t>is an encrypted code that a person, website, or organization attaches to an electronic message to verify the identity of the sender</a:t>
            </a:r>
          </a:p>
          <a:p>
            <a:pPr lvl="1"/>
            <a:r>
              <a:rPr lang="en-US" dirty="0" smtClean="0"/>
              <a:t>Often used to ensure that an impostor is not participating in an Internet transaction</a:t>
            </a:r>
          </a:p>
          <a:p>
            <a:r>
              <a:rPr lang="en-US" dirty="0" smtClean="0"/>
              <a:t>A </a:t>
            </a:r>
            <a:r>
              <a:rPr lang="en-US" b="1" dirty="0" smtClean="0">
                <a:solidFill>
                  <a:srgbClr val="005F86"/>
                </a:solidFill>
              </a:rPr>
              <a:t>digital certificate</a:t>
            </a:r>
            <a:r>
              <a:rPr lang="en-US" dirty="0" smtClean="0">
                <a:solidFill>
                  <a:srgbClr val="005F86"/>
                </a:solidFill>
              </a:rPr>
              <a:t> </a:t>
            </a:r>
            <a:r>
              <a:rPr lang="en-US" dirty="0" smtClean="0"/>
              <a:t>is a notice that guarantees a user or a website is legitimate</a:t>
            </a:r>
          </a:p>
          <a:p>
            <a:r>
              <a:rPr lang="en-US" dirty="0"/>
              <a:t> A website that uses encryption techniques to </a:t>
            </a:r>
            <a:r>
              <a:rPr lang="en-US" dirty="0" smtClean="0"/>
              <a:t>secure its </a:t>
            </a:r>
            <a:r>
              <a:rPr lang="en-US" dirty="0"/>
              <a:t>data is known as a </a:t>
            </a:r>
            <a:r>
              <a:rPr lang="en-US" b="1" dirty="0">
                <a:solidFill>
                  <a:srgbClr val="005F86"/>
                </a:solidFill>
              </a:rPr>
              <a:t>secure site</a:t>
            </a:r>
          </a:p>
        </p:txBody>
      </p:sp>
      <p:sp>
        <p:nvSpPr>
          <p:cNvPr id="4" name="Footer Placeholder 3"/>
          <p:cNvSpPr>
            <a:spLocks noGrp="1"/>
          </p:cNvSpPr>
          <p:nvPr>
            <p:ph type="ftr" sz="quarter" idx="11"/>
          </p:nvPr>
        </p:nvSpPr>
        <p:spPr/>
        <p:txBody>
          <a:bodyPr/>
          <a:lstStyle/>
          <a:p>
            <a:r>
              <a:rPr lang="en-US" smtClean="0"/>
              <a:t>Copyright © Cengage Learning. All rights reserved.</a:t>
            </a:r>
            <a:endParaRPr lang="en-US" dirty="0"/>
          </a:p>
        </p:txBody>
      </p:sp>
      <p:sp>
        <p:nvSpPr>
          <p:cNvPr id="6" name="Text Placeholder 5"/>
          <p:cNvSpPr>
            <a:spLocks noGrp="1"/>
          </p:cNvSpPr>
          <p:nvPr>
            <p:ph type="body" sz="quarter" idx="13"/>
          </p:nvPr>
        </p:nvSpPr>
        <p:spPr/>
        <p:txBody>
          <a:bodyPr/>
          <a:lstStyle/>
          <a:p>
            <a:r>
              <a:rPr lang="en-US" dirty="0" smtClean="0"/>
              <a:t>Page 218</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5000"/>
                            </p:stCondLst>
                            <p:childTnLst>
                              <p:par>
                                <p:cTn id="13" presetID="10" presetClass="entr" presetSubtype="0" fill="hold" grpId="0" nodeType="after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7500"/>
                            </p:stCondLst>
                            <p:childTnLst>
                              <p:par>
                                <p:cTn id="17" presetID="10" presetClass="entr" presetSubtype="0" fill="hold" grpId="0" nodeType="afterEffect">
                                  <p:stCondLst>
                                    <p:cond delay="2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signature and digital certificate</a:t>
            </a:r>
            <a:endParaRPr lang="en-US" dirty="0"/>
          </a:p>
        </p:txBody>
      </p:sp>
      <p:sp>
        <p:nvSpPr>
          <p:cNvPr id="3" name="Content Placeholder 2"/>
          <p:cNvSpPr>
            <a:spLocks noGrp="1"/>
          </p:cNvSpPr>
          <p:nvPr>
            <p:ph idx="1"/>
          </p:nvPr>
        </p:nvSpPr>
        <p:spPr/>
        <p:txBody>
          <a:bodyPr/>
          <a:lstStyle/>
          <a:p>
            <a:r>
              <a:rPr lang="en-US" dirty="0"/>
              <a:t>https://www.youtube.com/watch?v=9F0wk8e8KB8</a:t>
            </a:r>
          </a:p>
        </p:txBody>
      </p:sp>
      <p:sp>
        <p:nvSpPr>
          <p:cNvPr id="4" name="Footer Placeholder 3"/>
          <p:cNvSpPr>
            <a:spLocks noGrp="1"/>
          </p:cNvSpPr>
          <p:nvPr>
            <p:ph type="ftr" sz="quarter" idx="11"/>
          </p:nvPr>
        </p:nvSpPr>
        <p:spPr/>
        <p:txBody>
          <a:bodyPr/>
          <a:lstStyle/>
          <a:p>
            <a:r>
              <a:rPr lang="en-US" smtClean="0"/>
              <a:t>Copyright © Cengage Learning. All rights reserved.</a:t>
            </a:r>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15473887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Theft</a:t>
            </a:r>
            <a:endParaRPr lang="en-US" dirty="0"/>
          </a:p>
        </p:txBody>
      </p:sp>
      <p:sp>
        <p:nvSpPr>
          <p:cNvPr id="4" name="Footer Placeholder 3"/>
          <p:cNvSpPr>
            <a:spLocks noGrp="1"/>
          </p:cNvSpPr>
          <p:nvPr>
            <p:ph type="ftr" sz="quarter" idx="11"/>
          </p:nvPr>
        </p:nvSpPr>
        <p:spPr/>
        <p:txBody>
          <a:bodyPr/>
          <a:lstStyle/>
          <a:p>
            <a:r>
              <a:rPr lang="en-US" smtClean="0"/>
              <a:t>Copyright © Cengage Learning. All rights reserved.</a:t>
            </a:r>
            <a:endParaRPr lang="en-US" dirty="0"/>
          </a:p>
        </p:txBody>
      </p:sp>
      <p:sp>
        <p:nvSpPr>
          <p:cNvPr id="6" name="Text Placeholder 5"/>
          <p:cNvSpPr>
            <a:spLocks noGrp="1"/>
          </p:cNvSpPr>
          <p:nvPr>
            <p:ph type="body" sz="quarter" idx="13"/>
          </p:nvPr>
        </p:nvSpPr>
        <p:spPr/>
        <p:txBody>
          <a:bodyPr>
            <a:normAutofit lnSpcReduction="10000"/>
          </a:bodyPr>
          <a:lstStyle/>
          <a:p>
            <a:r>
              <a:rPr lang="en-US" dirty="0" smtClean="0"/>
              <a:t>Page 218</a:t>
            </a:r>
          </a:p>
          <a:p>
            <a:r>
              <a:rPr lang="en-US" dirty="0" smtClean="0"/>
              <a:t>Figure 5-13</a:t>
            </a:r>
            <a:endParaRPr lang="en-US" dirty="0"/>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36341" y="1600200"/>
            <a:ext cx="5471318" cy="4648200"/>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Theft, Vandalism, and Failure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54767998"/>
              </p:ext>
            </p:extLst>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Copyright © Cengage Learning. All rights reserved.</a:t>
            </a:r>
            <a:endParaRPr lang="en-US" dirty="0"/>
          </a:p>
        </p:txBody>
      </p:sp>
      <p:sp>
        <p:nvSpPr>
          <p:cNvPr id="6" name="Text Placeholder 5"/>
          <p:cNvSpPr>
            <a:spLocks noGrp="1"/>
          </p:cNvSpPr>
          <p:nvPr>
            <p:ph type="body" sz="quarter" idx="13"/>
          </p:nvPr>
        </p:nvSpPr>
        <p:spPr/>
        <p:txBody>
          <a:bodyPr/>
          <a:lstStyle/>
          <a:p>
            <a:r>
              <a:rPr lang="en-US" dirty="0" smtClean="0"/>
              <a:t>Page 219</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7">
                                            <p:graphicEl>
                                              <a:dgm id="{A2FAA41B-037A-4AEE-A2E2-B8C687CBDDD9}"/>
                                            </p:graphicEl>
                                          </p:spTgt>
                                        </p:tgtEl>
                                        <p:attrNameLst>
                                          <p:attrName>style.visibility</p:attrName>
                                        </p:attrNameLst>
                                      </p:cBhvr>
                                      <p:to>
                                        <p:strVal val="visible"/>
                                      </p:to>
                                    </p:set>
                                    <p:animEffect transition="in" filter="fade">
                                      <p:cBhvr>
                                        <p:cTn id="7" dur="500"/>
                                        <p:tgtEl>
                                          <p:spTgt spid="7">
                                            <p:graphicEl>
                                              <a:dgm id="{A2FAA41B-037A-4AEE-A2E2-B8C687CBDDD9}"/>
                                            </p:graphicEl>
                                          </p:spTgt>
                                        </p:tgtEl>
                                      </p:cBhvr>
                                    </p:animEffect>
                                  </p:childTnLst>
                                </p:cTn>
                              </p:par>
                            </p:childTnLst>
                          </p:cTn>
                        </p:par>
                        <p:par>
                          <p:cTn id="8" fill="hold">
                            <p:stCondLst>
                              <p:cond delay="2500"/>
                            </p:stCondLst>
                            <p:childTnLst>
                              <p:par>
                                <p:cTn id="9" presetID="10" presetClass="entr" presetSubtype="0" fill="hold" grpId="0" nodeType="afterEffect">
                                  <p:stCondLst>
                                    <p:cond delay="2000"/>
                                  </p:stCondLst>
                                  <p:childTnLst>
                                    <p:set>
                                      <p:cBhvr>
                                        <p:cTn id="10" dur="1" fill="hold">
                                          <p:stCondLst>
                                            <p:cond delay="0"/>
                                          </p:stCondLst>
                                        </p:cTn>
                                        <p:tgtEl>
                                          <p:spTgt spid="7">
                                            <p:graphicEl>
                                              <a:dgm id="{1D4EC939-3F48-429C-9053-F1CC94F18762}"/>
                                            </p:graphicEl>
                                          </p:spTgt>
                                        </p:tgtEl>
                                        <p:attrNameLst>
                                          <p:attrName>style.visibility</p:attrName>
                                        </p:attrNameLst>
                                      </p:cBhvr>
                                      <p:to>
                                        <p:strVal val="visible"/>
                                      </p:to>
                                    </p:set>
                                    <p:animEffect transition="in" filter="fade">
                                      <p:cBhvr>
                                        <p:cTn id="11" dur="500"/>
                                        <p:tgtEl>
                                          <p:spTgt spid="7">
                                            <p:graphicEl>
                                              <a:dgm id="{1D4EC939-3F48-429C-9053-F1CC94F1876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Theft, Vandalism, and Failure</a:t>
            </a:r>
            <a:endParaRPr lang="en-US" dirty="0"/>
          </a:p>
        </p:txBody>
      </p:sp>
      <p:sp>
        <p:nvSpPr>
          <p:cNvPr id="3" name="Content Placeholder 2"/>
          <p:cNvSpPr>
            <a:spLocks noGrp="1"/>
          </p:cNvSpPr>
          <p:nvPr>
            <p:ph idx="1"/>
          </p:nvPr>
        </p:nvSpPr>
        <p:spPr/>
        <p:txBody>
          <a:bodyPr/>
          <a:lstStyle/>
          <a:p>
            <a:r>
              <a:rPr lang="en-US" dirty="0" smtClean="0"/>
              <a:t>To help reduce the of chances of theft, companies and schools use a variety of security measures</a:t>
            </a:r>
            <a:endParaRPr lang="en-US" dirty="0"/>
          </a:p>
        </p:txBody>
      </p:sp>
      <p:sp>
        <p:nvSpPr>
          <p:cNvPr id="4" name="Footer Placeholder 3"/>
          <p:cNvSpPr>
            <a:spLocks noGrp="1"/>
          </p:cNvSpPr>
          <p:nvPr>
            <p:ph type="ftr" sz="quarter" idx="11"/>
          </p:nvPr>
        </p:nvSpPr>
        <p:spPr/>
        <p:txBody>
          <a:bodyPr/>
          <a:lstStyle/>
          <a:p>
            <a:r>
              <a:rPr lang="en-US" smtClean="0"/>
              <a:t>Copyright © Cengage Learning. All rights reserved.</a:t>
            </a:r>
            <a:endParaRPr lang="en-US" dirty="0"/>
          </a:p>
        </p:txBody>
      </p:sp>
      <p:sp>
        <p:nvSpPr>
          <p:cNvPr id="6" name="Text Placeholder 5"/>
          <p:cNvSpPr>
            <a:spLocks noGrp="1"/>
          </p:cNvSpPr>
          <p:nvPr>
            <p:ph type="body" sz="quarter" idx="13"/>
          </p:nvPr>
        </p:nvSpPr>
        <p:spPr/>
        <p:txBody>
          <a:bodyPr>
            <a:normAutofit lnSpcReduction="10000"/>
          </a:bodyPr>
          <a:lstStyle/>
          <a:p>
            <a:r>
              <a:rPr lang="en-US" dirty="0" smtClean="0"/>
              <a:t>Page 219</a:t>
            </a:r>
          </a:p>
          <a:p>
            <a:r>
              <a:rPr lang="en-US" dirty="0" smtClean="0"/>
              <a:t>Figure 5-14</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2819400"/>
            <a:ext cx="4800600" cy="334729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2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Overview</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78905992"/>
              </p:ext>
            </p:extLst>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Copyright © Cengage Learning. All rights reserved.</a:t>
            </a:r>
            <a:endParaRPr lang="en-US" dirty="0"/>
          </a:p>
        </p:txBody>
      </p:sp>
      <p:sp>
        <p:nvSpPr>
          <p:cNvPr id="6" name="Text Placeholder 5"/>
          <p:cNvSpPr>
            <a:spLocks noGrp="1"/>
          </p:cNvSpPr>
          <p:nvPr>
            <p:ph type="body" sz="quarter" idx="13"/>
          </p:nvPr>
        </p:nvSpPr>
        <p:spPr/>
        <p:txBody>
          <a:bodyPr>
            <a:normAutofit lnSpcReduction="10000"/>
          </a:bodyPr>
          <a:lstStyle/>
          <a:p>
            <a:r>
              <a:rPr lang="en-US" dirty="0" smtClean="0"/>
              <a:t>See Page 202</a:t>
            </a:r>
          </a:p>
          <a:p>
            <a:r>
              <a:rPr lang="en-US" dirty="0" smtClean="0"/>
              <a:t>for Detailed Objectives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7">
                                            <p:graphicEl>
                                              <a:dgm id="{2C05064A-AF3B-4300-BA44-77588901B427}"/>
                                            </p:graphicEl>
                                          </p:spTgt>
                                        </p:tgtEl>
                                        <p:attrNameLst>
                                          <p:attrName>style.visibility</p:attrName>
                                        </p:attrNameLst>
                                      </p:cBhvr>
                                      <p:to>
                                        <p:strVal val="visible"/>
                                      </p:to>
                                    </p:set>
                                    <p:animEffect transition="in" filter="fade">
                                      <p:cBhvr>
                                        <p:cTn id="7" dur="500"/>
                                        <p:tgtEl>
                                          <p:spTgt spid="7">
                                            <p:graphicEl>
                                              <a:dgm id="{2C05064A-AF3B-4300-BA44-77588901B427}"/>
                                            </p:graphicEl>
                                          </p:spTgt>
                                        </p:tgtEl>
                                      </p:cBhvr>
                                    </p:animEffect>
                                  </p:childTnLst>
                                </p:cTn>
                              </p:par>
                            </p:childTnLst>
                          </p:cTn>
                        </p:par>
                        <p:par>
                          <p:cTn id="8" fill="hold">
                            <p:stCondLst>
                              <p:cond delay="2500"/>
                            </p:stCondLst>
                            <p:childTnLst>
                              <p:par>
                                <p:cTn id="9" presetID="10" presetClass="entr" presetSubtype="0" fill="hold" grpId="0" nodeType="afterEffect">
                                  <p:stCondLst>
                                    <p:cond delay="2000"/>
                                  </p:stCondLst>
                                  <p:childTnLst>
                                    <p:set>
                                      <p:cBhvr>
                                        <p:cTn id="10" dur="1" fill="hold">
                                          <p:stCondLst>
                                            <p:cond delay="0"/>
                                          </p:stCondLst>
                                        </p:cTn>
                                        <p:tgtEl>
                                          <p:spTgt spid="7">
                                            <p:graphicEl>
                                              <a:dgm id="{9DCC76AC-B3E7-4A3E-862B-CEF23F844647}"/>
                                            </p:graphicEl>
                                          </p:spTgt>
                                        </p:tgtEl>
                                        <p:attrNameLst>
                                          <p:attrName>style.visibility</p:attrName>
                                        </p:attrNameLst>
                                      </p:cBhvr>
                                      <p:to>
                                        <p:strVal val="visible"/>
                                      </p:to>
                                    </p:set>
                                    <p:animEffect transition="in" filter="fade">
                                      <p:cBhvr>
                                        <p:cTn id="11" dur="500"/>
                                        <p:tgtEl>
                                          <p:spTgt spid="7">
                                            <p:graphicEl>
                                              <a:dgm id="{9DCC76AC-B3E7-4A3E-862B-CEF23F844647}"/>
                                            </p:graphicEl>
                                          </p:spTgt>
                                        </p:tgtEl>
                                      </p:cBhvr>
                                    </p:animEffect>
                                  </p:childTnLst>
                                </p:cTn>
                              </p:par>
                            </p:childTnLst>
                          </p:cTn>
                        </p:par>
                        <p:par>
                          <p:cTn id="12" fill="hold">
                            <p:stCondLst>
                              <p:cond delay="5000"/>
                            </p:stCondLst>
                            <p:childTnLst>
                              <p:par>
                                <p:cTn id="13" presetID="10" presetClass="entr" presetSubtype="0" fill="hold" grpId="0" nodeType="afterEffect">
                                  <p:stCondLst>
                                    <p:cond delay="2000"/>
                                  </p:stCondLst>
                                  <p:childTnLst>
                                    <p:set>
                                      <p:cBhvr>
                                        <p:cTn id="14" dur="1" fill="hold">
                                          <p:stCondLst>
                                            <p:cond delay="0"/>
                                          </p:stCondLst>
                                        </p:cTn>
                                        <p:tgtEl>
                                          <p:spTgt spid="7">
                                            <p:graphicEl>
                                              <a:dgm id="{80E42509-9EB5-48C3-A75F-9EEF55B69B83}"/>
                                            </p:graphicEl>
                                          </p:spTgt>
                                        </p:tgtEl>
                                        <p:attrNameLst>
                                          <p:attrName>style.visibility</p:attrName>
                                        </p:attrNameLst>
                                      </p:cBhvr>
                                      <p:to>
                                        <p:strVal val="visible"/>
                                      </p:to>
                                    </p:set>
                                    <p:animEffect transition="in" filter="fade">
                                      <p:cBhvr>
                                        <p:cTn id="15" dur="500"/>
                                        <p:tgtEl>
                                          <p:spTgt spid="7">
                                            <p:graphicEl>
                                              <a:dgm id="{80E42509-9EB5-48C3-A75F-9EEF55B69B83}"/>
                                            </p:graphicEl>
                                          </p:spTgt>
                                        </p:tgtEl>
                                      </p:cBhvr>
                                    </p:animEffect>
                                  </p:childTnLst>
                                </p:cTn>
                              </p:par>
                            </p:childTnLst>
                          </p:cTn>
                        </p:par>
                        <p:par>
                          <p:cTn id="16" fill="hold">
                            <p:stCondLst>
                              <p:cond delay="7500"/>
                            </p:stCondLst>
                            <p:childTnLst>
                              <p:par>
                                <p:cTn id="17" presetID="10" presetClass="entr" presetSubtype="0" fill="hold" grpId="0" nodeType="afterEffect">
                                  <p:stCondLst>
                                    <p:cond delay="2000"/>
                                  </p:stCondLst>
                                  <p:childTnLst>
                                    <p:set>
                                      <p:cBhvr>
                                        <p:cTn id="18" dur="1" fill="hold">
                                          <p:stCondLst>
                                            <p:cond delay="0"/>
                                          </p:stCondLst>
                                        </p:cTn>
                                        <p:tgtEl>
                                          <p:spTgt spid="7">
                                            <p:graphicEl>
                                              <a:dgm id="{EB13E1A7-FEEE-4646-A6BD-985772EA9CD8}"/>
                                            </p:graphicEl>
                                          </p:spTgt>
                                        </p:tgtEl>
                                        <p:attrNameLst>
                                          <p:attrName>style.visibility</p:attrName>
                                        </p:attrNameLst>
                                      </p:cBhvr>
                                      <p:to>
                                        <p:strVal val="visible"/>
                                      </p:to>
                                    </p:set>
                                    <p:animEffect transition="in" filter="fade">
                                      <p:cBhvr>
                                        <p:cTn id="19" dur="500"/>
                                        <p:tgtEl>
                                          <p:spTgt spid="7">
                                            <p:graphicEl>
                                              <a:dgm id="{EB13E1A7-FEEE-4646-A6BD-985772EA9CD8}"/>
                                            </p:graphicEl>
                                          </p:spTgt>
                                        </p:tgtEl>
                                      </p:cBhvr>
                                    </p:animEffect>
                                  </p:childTnLst>
                                </p:cTn>
                              </p:par>
                            </p:childTnLst>
                          </p:cTn>
                        </p:par>
                        <p:par>
                          <p:cTn id="20" fill="hold">
                            <p:stCondLst>
                              <p:cond delay="10000"/>
                            </p:stCondLst>
                            <p:childTnLst>
                              <p:par>
                                <p:cTn id="21" presetID="10" presetClass="entr" presetSubtype="0" fill="hold" grpId="0" nodeType="afterEffect">
                                  <p:stCondLst>
                                    <p:cond delay="2000"/>
                                  </p:stCondLst>
                                  <p:childTnLst>
                                    <p:set>
                                      <p:cBhvr>
                                        <p:cTn id="22" dur="1" fill="hold">
                                          <p:stCondLst>
                                            <p:cond delay="0"/>
                                          </p:stCondLst>
                                        </p:cTn>
                                        <p:tgtEl>
                                          <p:spTgt spid="7">
                                            <p:graphicEl>
                                              <a:dgm id="{3F0F5CE0-5868-44CD-A89D-06B4523123DB}"/>
                                            </p:graphicEl>
                                          </p:spTgt>
                                        </p:tgtEl>
                                        <p:attrNameLst>
                                          <p:attrName>style.visibility</p:attrName>
                                        </p:attrNameLst>
                                      </p:cBhvr>
                                      <p:to>
                                        <p:strVal val="visible"/>
                                      </p:to>
                                    </p:set>
                                    <p:animEffect transition="in" filter="fade">
                                      <p:cBhvr>
                                        <p:cTn id="23" dur="500"/>
                                        <p:tgtEl>
                                          <p:spTgt spid="7">
                                            <p:graphicEl>
                                              <a:dgm id="{3F0F5CE0-5868-44CD-A89D-06B4523123D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Backing Up – The Ultimate Safeguard</a:t>
            </a:r>
            <a:endParaRPr lang="en-US" dirty="0"/>
          </a:p>
        </p:txBody>
      </p:sp>
      <p:sp>
        <p:nvSpPr>
          <p:cNvPr id="3" name="Content Placeholder 2"/>
          <p:cNvSpPr>
            <a:spLocks noGrp="1"/>
          </p:cNvSpPr>
          <p:nvPr>
            <p:ph idx="1"/>
          </p:nvPr>
        </p:nvSpPr>
        <p:spPr/>
        <p:txBody>
          <a:bodyPr/>
          <a:lstStyle/>
          <a:p>
            <a:r>
              <a:rPr lang="en-US" dirty="0" smtClean="0"/>
              <a:t>A </a:t>
            </a:r>
            <a:r>
              <a:rPr lang="en-US" b="1" dirty="0" smtClean="0">
                <a:solidFill>
                  <a:srgbClr val="005F86"/>
                </a:solidFill>
              </a:rPr>
              <a:t>backup</a:t>
            </a:r>
            <a:r>
              <a:rPr lang="en-US" dirty="0" smtClean="0">
                <a:solidFill>
                  <a:srgbClr val="005F86"/>
                </a:solidFill>
              </a:rPr>
              <a:t> </a:t>
            </a:r>
            <a:r>
              <a:rPr lang="en-US" dirty="0" smtClean="0"/>
              <a:t>is a duplicate of a file, program, or media that can be used if the original is lost, damaged, or destroyed</a:t>
            </a:r>
          </a:p>
          <a:p>
            <a:pPr lvl="1"/>
            <a:r>
              <a:rPr lang="en-US" dirty="0" smtClean="0"/>
              <a:t>To </a:t>
            </a:r>
            <a:r>
              <a:rPr lang="en-US" b="1" dirty="0" smtClean="0">
                <a:solidFill>
                  <a:srgbClr val="005F86"/>
                </a:solidFill>
              </a:rPr>
              <a:t>back up</a:t>
            </a:r>
            <a:r>
              <a:rPr lang="en-US" dirty="0" smtClean="0">
                <a:solidFill>
                  <a:srgbClr val="005F86"/>
                </a:solidFill>
              </a:rPr>
              <a:t> </a:t>
            </a:r>
            <a:r>
              <a:rPr lang="en-US" dirty="0" smtClean="0"/>
              <a:t>a file means to make a copy of it</a:t>
            </a:r>
          </a:p>
          <a:p>
            <a:r>
              <a:rPr lang="en-US" dirty="0" smtClean="0"/>
              <a:t>Off-site backups are stored in a location separate from the computer or mobile device site</a:t>
            </a:r>
            <a:endParaRPr lang="en-US" dirty="0"/>
          </a:p>
        </p:txBody>
      </p:sp>
      <p:sp>
        <p:nvSpPr>
          <p:cNvPr id="4" name="Footer Placeholder 3"/>
          <p:cNvSpPr>
            <a:spLocks noGrp="1"/>
          </p:cNvSpPr>
          <p:nvPr>
            <p:ph type="ftr" sz="quarter" idx="11"/>
          </p:nvPr>
        </p:nvSpPr>
        <p:spPr/>
        <p:txBody>
          <a:bodyPr/>
          <a:lstStyle/>
          <a:p>
            <a:r>
              <a:rPr lang="en-US" smtClean="0"/>
              <a:t>Copyright © Cengage Learning. All rights reserved.</a:t>
            </a:r>
            <a:endParaRPr lang="en-US" dirty="0"/>
          </a:p>
        </p:txBody>
      </p:sp>
      <p:sp>
        <p:nvSpPr>
          <p:cNvPr id="6" name="Text Placeholder 5"/>
          <p:cNvSpPr>
            <a:spLocks noGrp="1"/>
          </p:cNvSpPr>
          <p:nvPr>
            <p:ph type="body" sz="quarter" idx="13"/>
          </p:nvPr>
        </p:nvSpPr>
        <p:spPr/>
        <p:txBody>
          <a:bodyPr/>
          <a:lstStyle/>
          <a:p>
            <a:r>
              <a:rPr lang="en-US" dirty="0" smtClean="0"/>
              <a:t>Page 219</a:t>
            </a:r>
            <a:endParaRPr lang="en-US" dirty="0"/>
          </a:p>
        </p:txBody>
      </p:sp>
      <p:sp>
        <p:nvSpPr>
          <p:cNvPr id="8" name="Cloud 7"/>
          <p:cNvSpPr/>
          <p:nvPr/>
        </p:nvSpPr>
        <p:spPr>
          <a:xfrm>
            <a:off x="2910016" y="4876800"/>
            <a:ext cx="3276600" cy="1371600"/>
          </a:xfrm>
          <a:prstGeom prst="cloud">
            <a:avLst/>
          </a:prstGeom>
          <a:solidFill>
            <a:srgbClr val="005F8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Cloud Storage</a:t>
            </a:r>
            <a:endParaRPr 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2500"/>
                            </p:stCondLst>
                            <p:childTnLst>
                              <p:par>
                                <p:cTn id="19" presetID="9" presetClass="entr" presetSubtype="0" fill="hold" grpId="0" nodeType="afterEffect">
                                  <p:stCondLst>
                                    <p:cond delay="200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Backing Up – The Ultimate Safeguard</a:t>
            </a:r>
            <a:endParaRPr lang="en-US" dirty="0"/>
          </a:p>
        </p:txBody>
      </p:sp>
      <p:sp>
        <p:nvSpPr>
          <p:cNvPr id="3" name="Content Placeholder 2"/>
          <p:cNvSpPr>
            <a:spLocks noGrp="1"/>
          </p:cNvSpPr>
          <p:nvPr>
            <p:ph sz="half" idx="1"/>
          </p:nvPr>
        </p:nvSpPr>
        <p:spPr/>
        <p:txBody>
          <a:bodyPr/>
          <a:lstStyle/>
          <a:p>
            <a:r>
              <a:rPr lang="en-US" dirty="0" smtClean="0"/>
              <a:t>Categories of backups:</a:t>
            </a:r>
          </a:p>
          <a:p>
            <a:pPr lvl="1"/>
            <a:r>
              <a:rPr lang="en-US" dirty="0" smtClean="0"/>
              <a:t>Full</a:t>
            </a:r>
          </a:p>
          <a:p>
            <a:pPr lvl="1"/>
            <a:r>
              <a:rPr lang="en-US" dirty="0" smtClean="0"/>
              <a:t>Differential</a:t>
            </a:r>
          </a:p>
          <a:p>
            <a:pPr lvl="1"/>
            <a:r>
              <a:rPr lang="en-US" dirty="0" smtClean="0"/>
              <a:t>Incremental</a:t>
            </a:r>
          </a:p>
          <a:p>
            <a:pPr lvl="1"/>
            <a:r>
              <a:rPr lang="en-US" dirty="0" smtClean="0"/>
              <a:t>Selective</a:t>
            </a:r>
          </a:p>
          <a:p>
            <a:pPr lvl="1"/>
            <a:r>
              <a:rPr lang="en-US" dirty="0" smtClean="0"/>
              <a:t>Continuous data protection</a:t>
            </a:r>
            <a:endParaRPr lang="en-US" dirty="0"/>
          </a:p>
        </p:txBody>
      </p:sp>
      <p:sp>
        <p:nvSpPr>
          <p:cNvPr id="8" name="Content Placeholder 7"/>
          <p:cNvSpPr>
            <a:spLocks noGrp="1"/>
          </p:cNvSpPr>
          <p:nvPr>
            <p:ph sz="half" idx="2"/>
          </p:nvPr>
        </p:nvSpPr>
        <p:spPr/>
        <p:txBody>
          <a:bodyPr/>
          <a:lstStyle/>
          <a:p>
            <a:r>
              <a:rPr lang="en-US" dirty="0" smtClean="0"/>
              <a:t>Three-generation backup policy</a:t>
            </a:r>
            <a:endParaRPr lang="en-US" dirty="0"/>
          </a:p>
        </p:txBody>
      </p:sp>
      <p:sp>
        <p:nvSpPr>
          <p:cNvPr id="4" name="Footer Placeholder 3"/>
          <p:cNvSpPr>
            <a:spLocks noGrp="1"/>
          </p:cNvSpPr>
          <p:nvPr>
            <p:ph type="ftr" sz="quarter" idx="11"/>
          </p:nvPr>
        </p:nvSpPr>
        <p:spPr/>
        <p:txBody>
          <a:bodyPr/>
          <a:lstStyle/>
          <a:p>
            <a:r>
              <a:rPr lang="en-US" smtClean="0"/>
              <a:t>Copyright © Cengage Learning. All rights reserved.</a:t>
            </a:r>
            <a:endParaRPr lang="en-US" dirty="0"/>
          </a:p>
        </p:txBody>
      </p:sp>
      <p:sp>
        <p:nvSpPr>
          <p:cNvPr id="9" name="Text Placeholder 8"/>
          <p:cNvSpPr>
            <a:spLocks noGrp="1"/>
          </p:cNvSpPr>
          <p:nvPr>
            <p:ph type="body" sz="quarter" idx="13"/>
          </p:nvPr>
        </p:nvSpPr>
        <p:spPr/>
        <p:txBody>
          <a:bodyPr/>
          <a:lstStyle/>
          <a:p>
            <a:r>
              <a:rPr lang="en-US" dirty="0" smtClean="0"/>
              <a:t>Page 219</a:t>
            </a:r>
            <a:endParaRPr lang="en-US" dirty="0"/>
          </a:p>
        </p:txBody>
      </p:sp>
      <p:graphicFrame>
        <p:nvGraphicFramePr>
          <p:cNvPr id="10" name="Diagram 9"/>
          <p:cNvGraphicFramePr/>
          <p:nvPr/>
        </p:nvGraphicFramePr>
        <p:xfrm>
          <a:off x="4495800" y="2667000"/>
          <a:ext cx="40386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5000"/>
                            </p:stCondLst>
                            <p:childTnLst>
                              <p:par>
                                <p:cTn id="13" presetID="10" presetClass="entr" presetSubtype="0" fill="hold" grpId="0" nodeType="after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7500"/>
                            </p:stCondLst>
                            <p:childTnLst>
                              <p:par>
                                <p:cTn id="17" presetID="10" presetClass="entr" presetSubtype="0" fill="hold" grpId="0" nodeType="afterEffect">
                                  <p:stCondLst>
                                    <p:cond delay="2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10000"/>
                            </p:stCondLst>
                            <p:childTnLst>
                              <p:par>
                                <p:cTn id="21" presetID="10" presetClass="entr" presetSubtype="0" fill="hold" grpId="0" nodeType="afterEffect">
                                  <p:stCondLst>
                                    <p:cond delay="2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12500"/>
                            </p:stCondLst>
                            <p:childTnLst>
                              <p:par>
                                <p:cTn id="25" presetID="10" presetClass="entr" presetSubtype="0" fill="hold" grpId="0" nodeType="afterEffect">
                                  <p:stCondLst>
                                    <p:cond delay="20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15000"/>
                            </p:stCondLst>
                            <p:childTnLst>
                              <p:par>
                                <p:cTn id="29" presetID="10" presetClass="entr" presetSubtype="0" fill="hold" grpId="0" nodeType="afterEffect">
                                  <p:stCondLst>
                                    <p:cond delay="200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500"/>
                                        <p:tgtEl>
                                          <p:spTgt spid="8">
                                            <p:txEl>
                                              <p:pRg st="0" end="0"/>
                                            </p:txEl>
                                          </p:spTgt>
                                        </p:tgtEl>
                                      </p:cBhvr>
                                    </p:animEffect>
                                  </p:childTnLst>
                                </p:cTn>
                              </p:par>
                            </p:childTnLst>
                          </p:cTn>
                        </p:par>
                        <p:par>
                          <p:cTn id="32" fill="hold">
                            <p:stCondLst>
                              <p:cond delay="17500"/>
                            </p:stCondLst>
                            <p:childTnLst>
                              <p:par>
                                <p:cTn id="33" presetID="10" presetClass="entr" presetSubtype="0" fill="hold" grpId="0" nodeType="afterEffect">
                                  <p:stCondLst>
                                    <p:cond delay="2000"/>
                                  </p:stCondLst>
                                  <p:childTnLst>
                                    <p:set>
                                      <p:cBhvr>
                                        <p:cTn id="34" dur="1" fill="hold">
                                          <p:stCondLst>
                                            <p:cond delay="0"/>
                                          </p:stCondLst>
                                        </p:cTn>
                                        <p:tgtEl>
                                          <p:spTgt spid="10">
                                            <p:graphicEl>
                                              <a:dgm id="{1E97BA20-EF9B-46EB-BBBE-62269AC8F408}"/>
                                            </p:graphicEl>
                                          </p:spTgt>
                                        </p:tgtEl>
                                        <p:attrNameLst>
                                          <p:attrName>style.visibility</p:attrName>
                                        </p:attrNameLst>
                                      </p:cBhvr>
                                      <p:to>
                                        <p:strVal val="visible"/>
                                      </p:to>
                                    </p:set>
                                    <p:animEffect transition="in" filter="fade">
                                      <p:cBhvr>
                                        <p:cTn id="35" dur="500"/>
                                        <p:tgtEl>
                                          <p:spTgt spid="10">
                                            <p:graphicEl>
                                              <a:dgm id="{1E97BA20-EF9B-46EB-BBBE-62269AC8F408}"/>
                                            </p:graphicEl>
                                          </p:spTgt>
                                        </p:tgtEl>
                                      </p:cBhvr>
                                    </p:animEffect>
                                  </p:childTnLst>
                                </p:cTn>
                              </p:par>
                            </p:childTnLst>
                          </p:cTn>
                        </p:par>
                        <p:par>
                          <p:cTn id="36" fill="hold">
                            <p:stCondLst>
                              <p:cond delay="20000"/>
                            </p:stCondLst>
                            <p:childTnLst>
                              <p:par>
                                <p:cTn id="37" presetID="10" presetClass="entr" presetSubtype="0" fill="hold" grpId="0" nodeType="afterEffect">
                                  <p:stCondLst>
                                    <p:cond delay="2000"/>
                                  </p:stCondLst>
                                  <p:childTnLst>
                                    <p:set>
                                      <p:cBhvr>
                                        <p:cTn id="38" dur="1" fill="hold">
                                          <p:stCondLst>
                                            <p:cond delay="0"/>
                                          </p:stCondLst>
                                        </p:cTn>
                                        <p:tgtEl>
                                          <p:spTgt spid="10">
                                            <p:graphicEl>
                                              <a:dgm id="{114AEB60-8D91-45EA-94C0-889DE59BAD61}"/>
                                            </p:graphicEl>
                                          </p:spTgt>
                                        </p:tgtEl>
                                        <p:attrNameLst>
                                          <p:attrName>style.visibility</p:attrName>
                                        </p:attrNameLst>
                                      </p:cBhvr>
                                      <p:to>
                                        <p:strVal val="visible"/>
                                      </p:to>
                                    </p:set>
                                    <p:animEffect transition="in" filter="fade">
                                      <p:cBhvr>
                                        <p:cTn id="39" dur="500"/>
                                        <p:tgtEl>
                                          <p:spTgt spid="10">
                                            <p:graphicEl>
                                              <a:dgm id="{114AEB60-8D91-45EA-94C0-889DE59BAD61}"/>
                                            </p:graphicEl>
                                          </p:spTgt>
                                        </p:tgtEl>
                                      </p:cBhvr>
                                    </p:animEffect>
                                  </p:childTnLst>
                                </p:cTn>
                              </p:par>
                            </p:childTnLst>
                          </p:cTn>
                        </p:par>
                        <p:par>
                          <p:cTn id="40" fill="hold">
                            <p:stCondLst>
                              <p:cond delay="22500"/>
                            </p:stCondLst>
                            <p:childTnLst>
                              <p:par>
                                <p:cTn id="41" presetID="10" presetClass="entr" presetSubtype="0" fill="hold" grpId="0" nodeType="afterEffect">
                                  <p:stCondLst>
                                    <p:cond delay="2000"/>
                                  </p:stCondLst>
                                  <p:childTnLst>
                                    <p:set>
                                      <p:cBhvr>
                                        <p:cTn id="42" dur="1" fill="hold">
                                          <p:stCondLst>
                                            <p:cond delay="0"/>
                                          </p:stCondLst>
                                        </p:cTn>
                                        <p:tgtEl>
                                          <p:spTgt spid="10">
                                            <p:graphicEl>
                                              <a:dgm id="{70284EC5-BA62-47AA-A275-3D833A422A41}"/>
                                            </p:graphicEl>
                                          </p:spTgt>
                                        </p:tgtEl>
                                        <p:attrNameLst>
                                          <p:attrName>style.visibility</p:attrName>
                                        </p:attrNameLst>
                                      </p:cBhvr>
                                      <p:to>
                                        <p:strVal val="visible"/>
                                      </p:to>
                                    </p:set>
                                    <p:animEffect transition="in" filter="fade">
                                      <p:cBhvr>
                                        <p:cTn id="43" dur="500"/>
                                        <p:tgtEl>
                                          <p:spTgt spid="10">
                                            <p:graphicEl>
                                              <a:dgm id="{70284EC5-BA62-47AA-A275-3D833A422A41}"/>
                                            </p:graphicEl>
                                          </p:spTgt>
                                        </p:tgtEl>
                                      </p:cBhvr>
                                    </p:animEffect>
                                  </p:childTnLst>
                                </p:cTn>
                              </p:par>
                            </p:childTnLst>
                          </p:cTn>
                        </p:par>
                        <p:par>
                          <p:cTn id="44" fill="hold">
                            <p:stCondLst>
                              <p:cond delay="25000"/>
                            </p:stCondLst>
                            <p:childTnLst>
                              <p:par>
                                <p:cTn id="45" presetID="10" presetClass="entr" presetSubtype="0" fill="hold" grpId="0" nodeType="afterEffect">
                                  <p:stCondLst>
                                    <p:cond delay="2000"/>
                                  </p:stCondLst>
                                  <p:childTnLst>
                                    <p:set>
                                      <p:cBhvr>
                                        <p:cTn id="46" dur="1" fill="hold">
                                          <p:stCondLst>
                                            <p:cond delay="0"/>
                                          </p:stCondLst>
                                        </p:cTn>
                                        <p:tgtEl>
                                          <p:spTgt spid="10">
                                            <p:graphicEl>
                                              <a:dgm id="{8C0F8A1E-1B47-4D6F-AC16-3581B8B80D77}"/>
                                            </p:graphicEl>
                                          </p:spTgt>
                                        </p:tgtEl>
                                        <p:attrNameLst>
                                          <p:attrName>style.visibility</p:attrName>
                                        </p:attrNameLst>
                                      </p:cBhvr>
                                      <p:to>
                                        <p:strVal val="visible"/>
                                      </p:to>
                                    </p:set>
                                    <p:animEffect transition="in" filter="fade">
                                      <p:cBhvr>
                                        <p:cTn id="47" dur="500"/>
                                        <p:tgtEl>
                                          <p:spTgt spid="10">
                                            <p:graphicEl>
                                              <a:dgm id="{8C0F8A1E-1B47-4D6F-AC16-3581B8B80D77}"/>
                                            </p:graphicEl>
                                          </p:spTgt>
                                        </p:tgtEl>
                                      </p:cBhvr>
                                    </p:animEffect>
                                  </p:childTnLst>
                                </p:cTn>
                              </p:par>
                            </p:childTnLst>
                          </p:cTn>
                        </p:par>
                        <p:par>
                          <p:cTn id="48" fill="hold">
                            <p:stCondLst>
                              <p:cond delay="27500"/>
                            </p:stCondLst>
                            <p:childTnLst>
                              <p:par>
                                <p:cTn id="49" presetID="10" presetClass="entr" presetSubtype="0" fill="hold" grpId="0" nodeType="afterEffect">
                                  <p:stCondLst>
                                    <p:cond delay="2000"/>
                                  </p:stCondLst>
                                  <p:childTnLst>
                                    <p:set>
                                      <p:cBhvr>
                                        <p:cTn id="50" dur="1" fill="hold">
                                          <p:stCondLst>
                                            <p:cond delay="0"/>
                                          </p:stCondLst>
                                        </p:cTn>
                                        <p:tgtEl>
                                          <p:spTgt spid="10">
                                            <p:graphicEl>
                                              <a:dgm id="{6B5F7270-B45B-44CE-9A4D-36FD76D09BC0}"/>
                                            </p:graphicEl>
                                          </p:spTgt>
                                        </p:tgtEl>
                                        <p:attrNameLst>
                                          <p:attrName>style.visibility</p:attrName>
                                        </p:attrNameLst>
                                      </p:cBhvr>
                                      <p:to>
                                        <p:strVal val="visible"/>
                                      </p:to>
                                    </p:set>
                                    <p:animEffect transition="in" filter="fade">
                                      <p:cBhvr>
                                        <p:cTn id="51" dur="500"/>
                                        <p:tgtEl>
                                          <p:spTgt spid="10">
                                            <p:graphicEl>
                                              <a:dgm id="{6B5F7270-B45B-44CE-9A4D-36FD76D09BC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8" grpId="0" build="p"/>
      <p:bldGraphic spid="10"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Backing Up – The Ultimate Safeguard</a:t>
            </a:r>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2209800"/>
            <a:ext cx="8839200" cy="3452812"/>
          </a:xfrm>
        </p:spPr>
      </p:pic>
      <p:sp>
        <p:nvSpPr>
          <p:cNvPr id="5" name="Footer Placeholder 4"/>
          <p:cNvSpPr>
            <a:spLocks noGrp="1"/>
          </p:cNvSpPr>
          <p:nvPr>
            <p:ph type="ftr" sz="quarter" idx="11"/>
          </p:nvPr>
        </p:nvSpPr>
        <p:spPr/>
        <p:txBody>
          <a:bodyPr/>
          <a:lstStyle/>
          <a:p>
            <a:r>
              <a:rPr lang="en-US" smtClean="0"/>
              <a:t>Copyright © Cengage Learning. All rights reserved.</a:t>
            </a:r>
            <a:endParaRPr lang="en-US" dirty="0" smtClean="0"/>
          </a:p>
        </p:txBody>
      </p:sp>
      <p:sp>
        <p:nvSpPr>
          <p:cNvPr id="7" name="Text Placeholder 6"/>
          <p:cNvSpPr>
            <a:spLocks noGrp="1"/>
          </p:cNvSpPr>
          <p:nvPr>
            <p:ph type="body" sz="quarter" idx="13"/>
          </p:nvPr>
        </p:nvSpPr>
        <p:spPr/>
        <p:txBody>
          <a:bodyPr>
            <a:normAutofit lnSpcReduction="10000"/>
          </a:bodyPr>
          <a:lstStyle/>
          <a:p>
            <a:r>
              <a:rPr lang="en-US" dirty="0" smtClean="0"/>
              <a:t>Page 220</a:t>
            </a:r>
          </a:p>
          <a:p>
            <a:r>
              <a:rPr lang="en-US" dirty="0" smtClean="0"/>
              <a:t>Table 5-3</a:t>
            </a:r>
            <a:endParaRPr lang="en-US" dirty="0"/>
          </a:p>
        </p:txBody>
      </p:sp>
    </p:spTree>
    <p:extLst>
      <p:ext uri="{BB962C8B-B14F-4D97-AF65-F5344CB8AC3E}">
        <p14:creationId xmlns:p14="http://schemas.microsoft.com/office/powerpoint/2010/main" val="28252766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Security</a:t>
            </a:r>
            <a:endParaRPr lang="en-US" dirty="0"/>
          </a:p>
        </p:txBody>
      </p:sp>
      <p:sp>
        <p:nvSpPr>
          <p:cNvPr id="8" name="Content Placeholder 7"/>
          <p:cNvSpPr>
            <a:spLocks noGrp="1"/>
          </p:cNvSpPr>
          <p:nvPr>
            <p:ph sz="half" idx="1"/>
          </p:nvPr>
        </p:nvSpPr>
        <p:spPr/>
        <p:txBody>
          <a:bodyPr>
            <a:normAutofit fontScale="92500" lnSpcReduction="10000"/>
          </a:bodyPr>
          <a:lstStyle/>
          <a:p>
            <a:r>
              <a:rPr lang="en-US" sz="2800" dirty="0" smtClean="0"/>
              <a:t>Wireless access poses additional security risks</a:t>
            </a:r>
          </a:p>
          <a:p>
            <a:r>
              <a:rPr lang="en-US" sz="2800" dirty="0" smtClean="0"/>
              <a:t>Some intruders intercept </a:t>
            </a:r>
            <a:r>
              <a:rPr lang="en-US" sz="2800" dirty="0"/>
              <a:t>and monitor communications as they transmit through the </a:t>
            </a:r>
            <a:r>
              <a:rPr lang="en-US" sz="2800" dirty="0" smtClean="0"/>
              <a:t>air</a:t>
            </a:r>
          </a:p>
          <a:p>
            <a:r>
              <a:rPr lang="en-US" sz="2800" dirty="0" smtClean="0"/>
              <a:t>Others </a:t>
            </a:r>
            <a:r>
              <a:rPr lang="en-US" sz="2800" dirty="0"/>
              <a:t>connect to a </a:t>
            </a:r>
            <a:r>
              <a:rPr lang="en-US" sz="2800" dirty="0" smtClean="0"/>
              <a:t>network through </a:t>
            </a:r>
            <a:r>
              <a:rPr lang="en-US" sz="2800" dirty="0"/>
              <a:t>an unsecured wireless access point (WAP) or combination router/WAP</a:t>
            </a:r>
            <a:endParaRPr lang="en-US" sz="2800" dirty="0" smtClean="0"/>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307693"/>
            <a:ext cx="4038600" cy="3110977"/>
          </a:xfrm>
        </p:spPr>
      </p:pic>
      <p:sp>
        <p:nvSpPr>
          <p:cNvPr id="5" name="Footer Placeholder 4"/>
          <p:cNvSpPr>
            <a:spLocks noGrp="1"/>
          </p:cNvSpPr>
          <p:nvPr>
            <p:ph type="ftr" sz="quarter" idx="11"/>
          </p:nvPr>
        </p:nvSpPr>
        <p:spPr/>
        <p:txBody>
          <a:bodyPr/>
          <a:lstStyle/>
          <a:p>
            <a:r>
              <a:rPr lang="en-US" smtClean="0"/>
              <a:t>Copyright © Cengage Learning. All rights reserved.</a:t>
            </a:r>
            <a:endParaRPr lang="en-US" dirty="0" smtClean="0"/>
          </a:p>
        </p:txBody>
      </p:sp>
      <p:sp>
        <p:nvSpPr>
          <p:cNvPr id="9" name="Text Placeholder 8"/>
          <p:cNvSpPr>
            <a:spLocks noGrp="1"/>
          </p:cNvSpPr>
          <p:nvPr>
            <p:ph type="body" sz="quarter" idx="13"/>
          </p:nvPr>
        </p:nvSpPr>
        <p:spPr/>
        <p:txBody>
          <a:bodyPr>
            <a:normAutofit lnSpcReduction="10000"/>
          </a:bodyPr>
          <a:lstStyle/>
          <a:p>
            <a:r>
              <a:rPr lang="en-US" dirty="0" smtClean="0"/>
              <a:t>Page 221</a:t>
            </a:r>
          </a:p>
          <a:p>
            <a:r>
              <a:rPr lang="en-US" dirty="0" smtClean="0"/>
              <a:t>Figure 5-16</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200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par>
                          <p:cTn id="12" fill="hold">
                            <p:stCondLst>
                              <p:cond delay="5000"/>
                            </p:stCondLst>
                            <p:childTnLst>
                              <p:par>
                                <p:cTn id="13" presetID="10" presetClass="entr" presetSubtype="0" fill="hold" grpId="0" nodeType="afterEffect">
                                  <p:stCondLst>
                                    <p:cond delay="200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par>
                          <p:cTn id="16" fill="hold">
                            <p:stCondLst>
                              <p:cond delay="7500"/>
                            </p:stCondLst>
                            <p:childTnLst>
                              <p:par>
                                <p:cTn id="17" presetID="10" presetClass="entr" presetSubtype="0" fill="hold" nodeType="afterEffect">
                                  <p:stCondLst>
                                    <p:cond delay="20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half" idx="1"/>
          </p:nvPr>
        </p:nvSpPr>
        <p:spPr/>
        <p:txBody>
          <a:bodyPr/>
          <a:lstStyle/>
          <a:p>
            <a:r>
              <a:rPr lang="en-US" dirty="0" smtClean="0"/>
              <a:t>Would you connect to an unsecured wireless network? </a:t>
            </a:r>
            <a:endParaRPr lang="en-US" dirty="0"/>
          </a:p>
        </p:txBody>
      </p:sp>
      <p:sp>
        <p:nvSpPr>
          <p:cNvPr id="4" name="Content Placeholder 3"/>
          <p:cNvSpPr>
            <a:spLocks noGrp="1"/>
          </p:cNvSpPr>
          <p:nvPr>
            <p:ph sz="half" idx="2"/>
          </p:nvPr>
        </p:nvSpPr>
        <p:spPr/>
        <p:txBody>
          <a:bodyPr/>
          <a:lstStyle/>
          <a:p>
            <a:r>
              <a:rPr lang="en-US" dirty="0" smtClean="0"/>
              <a:t>Can you detect if someone is accessing your wireless home network?</a:t>
            </a:r>
            <a:endParaRPr lang="en-US" dirty="0"/>
          </a:p>
        </p:txBody>
      </p:sp>
      <p:sp>
        <p:nvSpPr>
          <p:cNvPr id="5" name="Footer Placeholder 4"/>
          <p:cNvSpPr>
            <a:spLocks noGrp="1"/>
          </p:cNvSpPr>
          <p:nvPr>
            <p:ph type="ftr" sz="quarter" idx="11"/>
          </p:nvPr>
        </p:nvSpPr>
        <p:spPr/>
        <p:txBody>
          <a:bodyPr/>
          <a:lstStyle/>
          <a:p>
            <a:r>
              <a:rPr lang="en-US" smtClean="0"/>
              <a:t>Copyright © Cengage Learning. All rights reserved.</a:t>
            </a:r>
            <a:endParaRPr lang="en-US" dirty="0" smtClean="0"/>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88109620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Society</a:t>
            </a:r>
            <a:endParaRPr lang="en-US" dirty="0"/>
          </a:p>
        </p:txBody>
      </p:sp>
      <p:sp>
        <p:nvSpPr>
          <p:cNvPr id="7" name="Content Placeholder 6"/>
          <p:cNvSpPr>
            <a:spLocks noGrp="1"/>
          </p:cNvSpPr>
          <p:nvPr>
            <p:ph sz="half" idx="1"/>
          </p:nvPr>
        </p:nvSpPr>
        <p:spPr/>
        <p:txBody>
          <a:bodyPr/>
          <a:lstStyle/>
          <a:p>
            <a:r>
              <a:rPr lang="en-US" b="1" dirty="0" smtClean="0">
                <a:solidFill>
                  <a:srgbClr val="005F86"/>
                </a:solidFill>
              </a:rPr>
              <a:t>Computer ethics</a:t>
            </a:r>
            <a:r>
              <a:rPr lang="en-US" dirty="0" smtClean="0">
                <a:solidFill>
                  <a:srgbClr val="005F86"/>
                </a:solidFill>
              </a:rPr>
              <a:t> </a:t>
            </a:r>
            <a:r>
              <a:rPr lang="en-US" dirty="0" smtClean="0"/>
              <a:t>are the moral guidelines that govern the use of computers, mobile devices, and information systems</a:t>
            </a:r>
          </a:p>
          <a:p>
            <a:r>
              <a:rPr lang="en-US" dirty="0" smtClean="0"/>
              <a:t>Information accuracy is a concern</a:t>
            </a:r>
          </a:p>
          <a:p>
            <a:pPr lvl="1"/>
            <a:r>
              <a:rPr lang="en-US" dirty="0" smtClean="0"/>
              <a:t>Not all information on the web is correct</a:t>
            </a:r>
            <a:endParaRPr lang="en-US" dirty="0"/>
          </a:p>
        </p:txBody>
      </p:sp>
      <p:sp>
        <p:nvSpPr>
          <p:cNvPr id="4" name="Footer Placeholder 3"/>
          <p:cNvSpPr>
            <a:spLocks noGrp="1"/>
          </p:cNvSpPr>
          <p:nvPr>
            <p:ph type="ftr" sz="quarter" idx="11"/>
          </p:nvPr>
        </p:nvSpPr>
        <p:spPr/>
        <p:txBody>
          <a:bodyPr/>
          <a:lstStyle/>
          <a:p>
            <a:r>
              <a:rPr lang="en-US" smtClean="0"/>
              <a:t>Copyright © Cengage Learning. All rights reserved.</a:t>
            </a:r>
            <a:endParaRPr lang="en-US" dirty="0"/>
          </a:p>
        </p:txBody>
      </p:sp>
      <p:sp>
        <p:nvSpPr>
          <p:cNvPr id="9" name="Text Placeholder 8"/>
          <p:cNvSpPr>
            <a:spLocks noGrp="1"/>
          </p:cNvSpPr>
          <p:nvPr>
            <p:ph type="body" sz="quarter" idx="13"/>
          </p:nvPr>
        </p:nvSpPr>
        <p:spPr/>
        <p:txBody>
          <a:bodyPr>
            <a:normAutofit lnSpcReduction="10000"/>
          </a:bodyPr>
          <a:lstStyle/>
          <a:p>
            <a:r>
              <a:rPr lang="en-US" dirty="0" smtClean="0"/>
              <a:t>Pages 224 - 225</a:t>
            </a:r>
          </a:p>
          <a:p>
            <a:r>
              <a:rPr lang="en-US" dirty="0" smtClean="0"/>
              <a:t>Figure 5-18</a:t>
            </a:r>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012558"/>
            <a:ext cx="4038600" cy="3701246"/>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200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par>
                          <p:cTn id="12" fill="hold">
                            <p:stCondLst>
                              <p:cond delay="5000"/>
                            </p:stCondLst>
                            <p:childTnLst>
                              <p:par>
                                <p:cTn id="13" presetID="10" presetClass="entr" presetSubtype="0" fill="hold" grpId="0" nodeType="afterEffect">
                                  <p:stCondLst>
                                    <p:cond delay="200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par>
                          <p:cTn id="16" fill="hold">
                            <p:stCondLst>
                              <p:cond delay="7500"/>
                            </p:stCondLst>
                            <p:childTnLst>
                              <p:par>
                                <p:cTn id="17" presetID="10" presetClass="entr" presetSubtype="0" fill="hold" nodeType="afterEffect">
                                  <p:stCondLst>
                                    <p:cond delay="20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Society</a:t>
            </a:r>
            <a:endParaRPr lang="en-US" dirty="0"/>
          </a:p>
        </p:txBody>
      </p:sp>
      <p:sp>
        <p:nvSpPr>
          <p:cNvPr id="5" name="Footer Placeholder 4"/>
          <p:cNvSpPr>
            <a:spLocks noGrp="1"/>
          </p:cNvSpPr>
          <p:nvPr>
            <p:ph type="ftr" sz="quarter" idx="11"/>
          </p:nvPr>
        </p:nvSpPr>
        <p:spPr/>
        <p:txBody>
          <a:bodyPr/>
          <a:lstStyle/>
          <a:p>
            <a:r>
              <a:rPr lang="en-US" smtClean="0"/>
              <a:t>Copyright © Cengage Learning. All rights reserved.</a:t>
            </a:r>
            <a:endParaRPr lang="en-US" dirty="0" smtClean="0"/>
          </a:p>
        </p:txBody>
      </p:sp>
      <p:sp>
        <p:nvSpPr>
          <p:cNvPr id="9" name="Text Placeholder 8"/>
          <p:cNvSpPr>
            <a:spLocks noGrp="1"/>
          </p:cNvSpPr>
          <p:nvPr>
            <p:ph type="body" sz="quarter" idx="13"/>
          </p:nvPr>
        </p:nvSpPr>
        <p:spPr/>
        <p:txBody>
          <a:bodyPr/>
          <a:lstStyle/>
          <a:p>
            <a:r>
              <a:rPr lang="en-US" dirty="0" smtClean="0"/>
              <a:t>Page 225</a:t>
            </a:r>
            <a:endParaRPr lang="en-US" dirty="0"/>
          </a:p>
        </p:txBody>
      </p:sp>
      <p:sp>
        <p:nvSpPr>
          <p:cNvPr id="3" name="Content Placeholder 2"/>
          <p:cNvSpPr>
            <a:spLocks noGrp="1"/>
          </p:cNvSpPr>
          <p:nvPr>
            <p:ph idx="1"/>
          </p:nvPr>
        </p:nvSpPr>
        <p:spPr/>
        <p:txBody>
          <a:bodyPr>
            <a:normAutofit fontScale="92500"/>
          </a:bodyPr>
          <a:lstStyle/>
          <a:p>
            <a:pPr lvl="0"/>
            <a:r>
              <a:rPr lang="en-US" dirty="0" smtClean="0"/>
              <a:t>Intellectual property </a:t>
            </a:r>
            <a:r>
              <a:rPr lang="en-US" b="0" dirty="0" smtClean="0"/>
              <a:t>refers to unique and original works such as ideas, inventions, art, writings, processes, company and product names, and logos</a:t>
            </a:r>
          </a:p>
          <a:p>
            <a:pPr lvl="0"/>
            <a:r>
              <a:rPr lang="en-US" dirty="0" smtClean="0"/>
              <a:t>Intellectual property rights are the rights to which creators are entitled to their work</a:t>
            </a:r>
            <a:endParaRPr lang="en-US" b="1" dirty="0"/>
          </a:p>
          <a:p>
            <a:r>
              <a:rPr lang="en-US" b="0" dirty="0" smtClean="0"/>
              <a:t>A </a:t>
            </a:r>
            <a:r>
              <a:rPr lang="en-US" dirty="0" smtClean="0"/>
              <a:t>copyright</a:t>
            </a:r>
            <a:r>
              <a:rPr lang="en-US" b="0" dirty="0" smtClean="0"/>
              <a:t> protects any tangible form of expression</a:t>
            </a:r>
            <a:endParaRPr lang="en-US" b="0" dirty="0"/>
          </a:p>
          <a:p>
            <a:pPr lvl="0"/>
            <a:r>
              <a:rPr lang="en-US" b="0" dirty="0" smtClean="0"/>
              <a:t>Digital rights management (DRM) is a strategy designed to prevent illegal distribution of movies, music, and other digital content</a:t>
            </a:r>
            <a:endParaRPr lang="en-US" b="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5000"/>
                            </p:stCondLst>
                            <p:childTnLst>
                              <p:par>
                                <p:cTn id="13" presetID="10" presetClass="entr" presetSubtype="0" fill="hold" grpId="0" nodeType="after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7500"/>
                            </p:stCondLst>
                            <p:childTnLst>
                              <p:par>
                                <p:cTn id="17" presetID="10" presetClass="entr" presetSubtype="0" fill="hold" grpId="0" nodeType="afterEffect">
                                  <p:stCondLst>
                                    <p:cond delay="2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Society</a:t>
            </a:r>
            <a:endParaRPr lang="en-US" dirty="0"/>
          </a:p>
        </p:txBody>
      </p:sp>
      <p:sp>
        <p:nvSpPr>
          <p:cNvPr id="4" name="Footer Placeholder 3"/>
          <p:cNvSpPr>
            <a:spLocks noGrp="1"/>
          </p:cNvSpPr>
          <p:nvPr>
            <p:ph type="ftr" sz="quarter" idx="11"/>
          </p:nvPr>
        </p:nvSpPr>
        <p:spPr/>
        <p:txBody>
          <a:bodyPr/>
          <a:lstStyle/>
          <a:p>
            <a:r>
              <a:rPr lang="en-US" smtClean="0"/>
              <a:t>Copyright © Cengage Learning. All rights reserved.</a:t>
            </a:r>
            <a:endParaRPr lang="en-US" dirty="0"/>
          </a:p>
        </p:txBody>
      </p:sp>
      <p:sp>
        <p:nvSpPr>
          <p:cNvPr id="6" name="Text Placeholder 5"/>
          <p:cNvSpPr>
            <a:spLocks noGrp="1"/>
          </p:cNvSpPr>
          <p:nvPr>
            <p:ph type="body" sz="quarter" idx="13"/>
          </p:nvPr>
        </p:nvSpPr>
        <p:spPr/>
        <p:txBody>
          <a:bodyPr>
            <a:normAutofit lnSpcReduction="10000"/>
          </a:bodyPr>
          <a:lstStyle/>
          <a:p>
            <a:r>
              <a:rPr lang="en-US" dirty="0" smtClean="0"/>
              <a:t>Page 226</a:t>
            </a:r>
          </a:p>
          <a:p>
            <a:r>
              <a:rPr lang="en-US" dirty="0" smtClean="0"/>
              <a:t>Figure 5-19</a:t>
            </a:r>
            <a:endParaRPr lang="en-US" dirty="0"/>
          </a:p>
        </p:txBody>
      </p:sp>
      <p:sp>
        <p:nvSpPr>
          <p:cNvPr id="3" name="Content Placeholder 2"/>
          <p:cNvSpPr>
            <a:spLocks noGrp="1"/>
          </p:cNvSpPr>
          <p:nvPr>
            <p:ph idx="1"/>
          </p:nvPr>
        </p:nvSpPr>
        <p:spPr/>
        <p:txBody>
          <a:bodyPr/>
          <a:lstStyle/>
          <a:p>
            <a:r>
              <a:rPr lang="en-US" dirty="0" smtClean="0"/>
              <a:t>A </a:t>
            </a:r>
            <a:r>
              <a:rPr lang="en-US" b="1" dirty="0" smtClean="0">
                <a:solidFill>
                  <a:srgbClr val="005F86"/>
                </a:solidFill>
              </a:rPr>
              <a:t>code of conduct</a:t>
            </a:r>
            <a:r>
              <a:rPr lang="en-US" dirty="0" smtClean="0">
                <a:solidFill>
                  <a:srgbClr val="005F86"/>
                </a:solidFill>
              </a:rPr>
              <a:t> </a:t>
            </a:r>
            <a:r>
              <a:rPr lang="en-US" dirty="0" smtClean="0"/>
              <a:t>is a written guideline that helps determine whether a specification is ethical/unethical or allowed/not allowed</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3276600"/>
            <a:ext cx="5410200" cy="285303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2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Society</a:t>
            </a:r>
            <a:endParaRPr lang="en-US" dirty="0"/>
          </a:p>
        </p:txBody>
      </p:sp>
      <p:sp>
        <p:nvSpPr>
          <p:cNvPr id="3" name="Content Placeholder 2"/>
          <p:cNvSpPr>
            <a:spLocks noGrp="1"/>
          </p:cNvSpPr>
          <p:nvPr>
            <p:ph idx="1"/>
          </p:nvPr>
        </p:nvSpPr>
        <p:spPr/>
        <p:txBody>
          <a:bodyPr/>
          <a:lstStyle/>
          <a:p>
            <a:r>
              <a:rPr lang="en-US" b="1" dirty="0" smtClean="0">
                <a:solidFill>
                  <a:srgbClr val="005F86"/>
                </a:solidFill>
              </a:rPr>
              <a:t>Green computing</a:t>
            </a:r>
            <a:r>
              <a:rPr lang="en-US" dirty="0" smtClean="0">
                <a:solidFill>
                  <a:srgbClr val="005F86"/>
                </a:solidFill>
              </a:rPr>
              <a:t> </a:t>
            </a:r>
            <a:r>
              <a:rPr lang="en-US" dirty="0" smtClean="0"/>
              <a:t>involves reducing the electricity and environmental waste while using computers, mobile devices, and related technologies</a:t>
            </a:r>
            <a:endParaRPr lang="en-US" b="1" dirty="0"/>
          </a:p>
        </p:txBody>
      </p:sp>
      <p:sp>
        <p:nvSpPr>
          <p:cNvPr id="4" name="Footer Placeholder 3"/>
          <p:cNvSpPr>
            <a:spLocks noGrp="1"/>
          </p:cNvSpPr>
          <p:nvPr>
            <p:ph type="ftr" sz="quarter" idx="11"/>
          </p:nvPr>
        </p:nvSpPr>
        <p:spPr/>
        <p:txBody>
          <a:bodyPr/>
          <a:lstStyle/>
          <a:p>
            <a:r>
              <a:rPr lang="en-US" smtClean="0"/>
              <a:t>Copyright © Cengage Learning. All rights reserved.</a:t>
            </a:r>
            <a:endParaRPr lang="en-US" dirty="0"/>
          </a:p>
        </p:txBody>
      </p:sp>
      <p:sp>
        <p:nvSpPr>
          <p:cNvPr id="6" name="Text Placeholder 5"/>
          <p:cNvSpPr>
            <a:spLocks noGrp="1"/>
          </p:cNvSpPr>
          <p:nvPr>
            <p:ph type="body" sz="quarter" idx="13"/>
          </p:nvPr>
        </p:nvSpPr>
        <p:spPr/>
        <p:txBody>
          <a:bodyPr>
            <a:normAutofit lnSpcReduction="10000"/>
          </a:bodyPr>
          <a:lstStyle/>
          <a:p>
            <a:r>
              <a:rPr lang="en-US" dirty="0" smtClean="0"/>
              <a:t>Pages 226 - 227</a:t>
            </a:r>
          </a:p>
          <a:p>
            <a:r>
              <a:rPr lang="en-US" dirty="0" smtClean="0"/>
              <a:t>Figure 5-20</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627" y="3200399"/>
            <a:ext cx="4419600" cy="315069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2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Privacy</a:t>
            </a:r>
            <a:endParaRPr lang="en-US" dirty="0"/>
          </a:p>
        </p:txBody>
      </p:sp>
      <p:sp>
        <p:nvSpPr>
          <p:cNvPr id="3" name="Content Placeholder 2"/>
          <p:cNvSpPr>
            <a:spLocks noGrp="1"/>
          </p:cNvSpPr>
          <p:nvPr>
            <p:ph idx="1"/>
          </p:nvPr>
        </p:nvSpPr>
        <p:spPr/>
        <p:txBody>
          <a:bodyPr/>
          <a:lstStyle/>
          <a:p>
            <a:r>
              <a:rPr lang="en-US" b="1" dirty="0" smtClean="0">
                <a:solidFill>
                  <a:srgbClr val="005F86"/>
                </a:solidFill>
              </a:rPr>
              <a:t>Information privacy </a:t>
            </a:r>
            <a:r>
              <a:rPr lang="en-US" dirty="0" smtClean="0"/>
              <a:t>refers to the right of individuals and companies to deny or restrict the collection and use of information about them</a:t>
            </a:r>
          </a:p>
          <a:p>
            <a:r>
              <a:rPr lang="en-US" dirty="0" smtClean="0"/>
              <a:t>Huge databases store data online</a:t>
            </a:r>
          </a:p>
          <a:p>
            <a:r>
              <a:rPr lang="en-US" dirty="0" smtClean="0"/>
              <a:t>It is important to safeguard your information</a:t>
            </a:r>
            <a:endParaRPr lang="en-US" dirty="0"/>
          </a:p>
        </p:txBody>
      </p:sp>
      <p:sp>
        <p:nvSpPr>
          <p:cNvPr id="4" name="Footer Placeholder 3"/>
          <p:cNvSpPr>
            <a:spLocks noGrp="1"/>
          </p:cNvSpPr>
          <p:nvPr>
            <p:ph type="ftr" sz="quarter" idx="11"/>
          </p:nvPr>
        </p:nvSpPr>
        <p:spPr/>
        <p:txBody>
          <a:bodyPr/>
          <a:lstStyle/>
          <a:p>
            <a:r>
              <a:rPr lang="en-US" smtClean="0"/>
              <a:t>Copyright © Cengage Learning. All rights reserved.</a:t>
            </a:r>
            <a:endParaRPr lang="en-US" dirty="0"/>
          </a:p>
        </p:txBody>
      </p:sp>
      <p:sp>
        <p:nvSpPr>
          <p:cNvPr id="6" name="Text Placeholder 5"/>
          <p:cNvSpPr>
            <a:spLocks noGrp="1"/>
          </p:cNvSpPr>
          <p:nvPr>
            <p:ph type="body" sz="quarter" idx="13"/>
          </p:nvPr>
        </p:nvSpPr>
        <p:spPr/>
        <p:txBody>
          <a:bodyPr/>
          <a:lstStyle/>
          <a:p>
            <a:r>
              <a:rPr lang="en-US" dirty="0" smtClean="0"/>
              <a:t>Page 227</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5000"/>
                            </p:stCondLst>
                            <p:childTnLst>
                              <p:par>
                                <p:cTn id="13" presetID="10" presetClass="entr" presetSubtype="0" fill="hold" grpId="0" nodeType="after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Security Risks</a:t>
            </a:r>
            <a:endParaRPr lang="en-US" dirty="0"/>
          </a:p>
        </p:txBody>
      </p:sp>
      <p:sp>
        <p:nvSpPr>
          <p:cNvPr id="3" name="Content Placeholder 2"/>
          <p:cNvSpPr>
            <a:spLocks noGrp="1"/>
          </p:cNvSpPr>
          <p:nvPr>
            <p:ph idx="1"/>
          </p:nvPr>
        </p:nvSpPr>
        <p:spPr/>
        <p:txBody>
          <a:bodyPr>
            <a:normAutofit/>
          </a:bodyPr>
          <a:lstStyle/>
          <a:p>
            <a:r>
              <a:rPr lang="en-US" sz="2800" dirty="0" smtClean="0"/>
              <a:t>A </a:t>
            </a:r>
            <a:r>
              <a:rPr lang="en-US" sz="2800" b="1" dirty="0" smtClean="0">
                <a:solidFill>
                  <a:srgbClr val="005F86"/>
                </a:solidFill>
              </a:rPr>
              <a:t>digital security risk</a:t>
            </a:r>
            <a:r>
              <a:rPr lang="en-US" sz="2800" dirty="0" smtClean="0">
                <a:solidFill>
                  <a:srgbClr val="005F86"/>
                </a:solidFill>
              </a:rPr>
              <a:t> </a:t>
            </a:r>
            <a:r>
              <a:rPr lang="en-US" sz="2800" dirty="0" smtClean="0"/>
              <a:t>is any event or action that could cause a loss of or damage to a computer or mobile device hardware, software, data, information, or processing capability</a:t>
            </a:r>
          </a:p>
          <a:p>
            <a:r>
              <a:rPr lang="en-US" sz="2800" dirty="0" smtClean="0"/>
              <a:t>Any illegal act involving the use of a computer or related devices generally is referred to as a </a:t>
            </a:r>
            <a:r>
              <a:rPr lang="en-US" sz="2800" b="1" dirty="0" smtClean="0">
                <a:solidFill>
                  <a:srgbClr val="005F86"/>
                </a:solidFill>
              </a:rPr>
              <a:t>computer crime</a:t>
            </a:r>
            <a:endParaRPr lang="en-US" sz="2800" dirty="0" smtClean="0">
              <a:solidFill>
                <a:srgbClr val="005F86"/>
              </a:solidFill>
            </a:endParaRPr>
          </a:p>
          <a:p>
            <a:r>
              <a:rPr lang="en-US" sz="2800" dirty="0" smtClean="0"/>
              <a:t>A </a:t>
            </a:r>
            <a:r>
              <a:rPr lang="en-US" sz="2800" b="1" dirty="0" smtClean="0">
                <a:solidFill>
                  <a:srgbClr val="005F86"/>
                </a:solidFill>
              </a:rPr>
              <a:t>cybercrime</a:t>
            </a:r>
            <a:r>
              <a:rPr lang="en-US" sz="2800" dirty="0" smtClean="0">
                <a:solidFill>
                  <a:srgbClr val="005F86"/>
                </a:solidFill>
              </a:rPr>
              <a:t> </a:t>
            </a:r>
            <a:r>
              <a:rPr lang="en-US" sz="2800" dirty="0" smtClean="0"/>
              <a:t>is an online or Internet-based illegal act</a:t>
            </a:r>
            <a:endParaRPr lang="en-US" sz="2800" dirty="0"/>
          </a:p>
        </p:txBody>
      </p:sp>
      <p:sp>
        <p:nvSpPr>
          <p:cNvPr id="4" name="Footer Placeholder 3"/>
          <p:cNvSpPr>
            <a:spLocks noGrp="1"/>
          </p:cNvSpPr>
          <p:nvPr>
            <p:ph type="ftr" sz="quarter" idx="11"/>
          </p:nvPr>
        </p:nvSpPr>
        <p:spPr/>
        <p:txBody>
          <a:bodyPr/>
          <a:lstStyle/>
          <a:p>
            <a:r>
              <a:rPr lang="en-US" smtClean="0"/>
              <a:t>Copyright © Cengage Learning. All rights reserved.</a:t>
            </a:r>
            <a:endParaRPr lang="en-US" dirty="0"/>
          </a:p>
        </p:txBody>
      </p:sp>
      <p:sp>
        <p:nvSpPr>
          <p:cNvPr id="6" name="Text Placeholder 5"/>
          <p:cNvSpPr>
            <a:spLocks noGrp="1"/>
          </p:cNvSpPr>
          <p:nvPr>
            <p:ph type="body" sz="quarter" idx="13"/>
          </p:nvPr>
        </p:nvSpPr>
        <p:spPr/>
        <p:txBody>
          <a:bodyPr/>
          <a:lstStyle/>
          <a:p>
            <a:r>
              <a:rPr lang="en-US" dirty="0" smtClean="0"/>
              <a:t>Page 202</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5000"/>
                            </p:stCondLst>
                            <p:childTnLst>
                              <p:par>
                                <p:cTn id="13" presetID="10" presetClass="entr" presetSubtype="0" fill="hold" grpId="0" nodeType="after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Privacy</a:t>
            </a:r>
            <a:endParaRPr lang="en-US" dirty="0"/>
          </a:p>
        </p:txBody>
      </p:sp>
      <p:pic>
        <p:nvPicPr>
          <p:cNvPr id="8" name="Content Placeholder 7"/>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b="51084"/>
          <a:stretch/>
        </p:blipFill>
        <p:spPr>
          <a:xfrm>
            <a:off x="533400" y="1981200"/>
            <a:ext cx="3937434" cy="3505200"/>
          </a:xfrm>
        </p:spPr>
      </p:pic>
      <p:pic>
        <p:nvPicPr>
          <p:cNvPr id="11" name="Content Placeholder 10"/>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48916"/>
          <a:stretch/>
        </p:blipFill>
        <p:spPr>
          <a:xfrm>
            <a:off x="4800600" y="1981200"/>
            <a:ext cx="3770326" cy="3505200"/>
          </a:xfrm>
        </p:spPr>
      </p:pic>
      <p:sp>
        <p:nvSpPr>
          <p:cNvPr id="4" name="Footer Placeholder 3"/>
          <p:cNvSpPr>
            <a:spLocks noGrp="1"/>
          </p:cNvSpPr>
          <p:nvPr>
            <p:ph type="ftr" sz="quarter" idx="11"/>
          </p:nvPr>
        </p:nvSpPr>
        <p:spPr/>
        <p:txBody>
          <a:bodyPr/>
          <a:lstStyle/>
          <a:p>
            <a:r>
              <a:rPr lang="en-US" smtClean="0"/>
              <a:t>Copyright © Cengage Learning. All rights reserved.</a:t>
            </a:r>
            <a:endParaRPr lang="en-US" dirty="0"/>
          </a:p>
        </p:txBody>
      </p:sp>
      <p:sp>
        <p:nvSpPr>
          <p:cNvPr id="9" name="Text Placeholder 8"/>
          <p:cNvSpPr>
            <a:spLocks noGrp="1"/>
          </p:cNvSpPr>
          <p:nvPr>
            <p:ph type="body" sz="quarter" idx="13"/>
          </p:nvPr>
        </p:nvSpPr>
        <p:spPr/>
        <p:txBody>
          <a:bodyPr>
            <a:normAutofit lnSpcReduction="10000"/>
          </a:bodyPr>
          <a:lstStyle/>
          <a:p>
            <a:r>
              <a:rPr lang="en-US" dirty="0" smtClean="0"/>
              <a:t>Page 228</a:t>
            </a:r>
          </a:p>
          <a:p>
            <a:r>
              <a:rPr lang="en-US" dirty="0" smtClean="0"/>
              <a:t>Figure 5-21</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2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Privacy</a:t>
            </a:r>
            <a:endParaRPr lang="en-US" dirty="0"/>
          </a:p>
        </p:txBody>
      </p:sp>
      <p:sp>
        <p:nvSpPr>
          <p:cNvPr id="10" name="Content Placeholder 9"/>
          <p:cNvSpPr>
            <a:spLocks noGrp="1"/>
          </p:cNvSpPr>
          <p:nvPr>
            <p:ph sz="half" idx="1"/>
          </p:nvPr>
        </p:nvSpPr>
        <p:spPr/>
        <p:txBody>
          <a:bodyPr/>
          <a:lstStyle/>
          <a:p>
            <a:r>
              <a:rPr lang="en-US" dirty="0" smtClean="0"/>
              <a:t>Information about you can be stored in a database when you:</a:t>
            </a:r>
          </a:p>
          <a:p>
            <a:pPr lvl="1"/>
            <a:r>
              <a:rPr lang="en-US" dirty="0" smtClean="0"/>
              <a:t>Fill out a printed or online form</a:t>
            </a:r>
          </a:p>
          <a:p>
            <a:pPr lvl="1"/>
            <a:r>
              <a:rPr lang="en-US" dirty="0" smtClean="0"/>
              <a:t>Create a social networking profile</a:t>
            </a:r>
          </a:p>
          <a:p>
            <a:pPr lvl="1"/>
            <a:r>
              <a:rPr lang="en-US" dirty="0" smtClean="0"/>
              <a:t>Register a product warranty</a:t>
            </a:r>
          </a:p>
        </p:txBody>
      </p:sp>
      <p:sp>
        <p:nvSpPr>
          <p:cNvPr id="5" name="Footer Placeholder 4"/>
          <p:cNvSpPr>
            <a:spLocks noGrp="1"/>
          </p:cNvSpPr>
          <p:nvPr>
            <p:ph type="ftr" sz="quarter" idx="11"/>
          </p:nvPr>
        </p:nvSpPr>
        <p:spPr/>
        <p:txBody>
          <a:bodyPr/>
          <a:lstStyle/>
          <a:p>
            <a:r>
              <a:rPr lang="en-US" smtClean="0"/>
              <a:t>Copyright © Cengage Learning. All rights reserved.</a:t>
            </a:r>
            <a:endParaRPr lang="en-US" dirty="0" smtClean="0"/>
          </a:p>
        </p:txBody>
      </p:sp>
      <p:sp>
        <p:nvSpPr>
          <p:cNvPr id="12" name="Text Placeholder 11"/>
          <p:cNvSpPr>
            <a:spLocks noGrp="1"/>
          </p:cNvSpPr>
          <p:nvPr>
            <p:ph type="body" sz="quarter" idx="13"/>
          </p:nvPr>
        </p:nvSpPr>
        <p:spPr/>
        <p:txBody>
          <a:bodyPr>
            <a:normAutofit lnSpcReduction="10000"/>
          </a:bodyPr>
          <a:lstStyle/>
          <a:p>
            <a:r>
              <a:rPr lang="en-US" dirty="0" smtClean="0"/>
              <a:t>Pages 228 - 229</a:t>
            </a:r>
          </a:p>
          <a:p>
            <a:r>
              <a:rPr lang="en-US" dirty="0" smtClean="0"/>
              <a:t>Figure 5-22</a:t>
            </a:r>
            <a:endParaRPr lang="en-US" dirty="0"/>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660278"/>
            <a:ext cx="4038600" cy="2405806"/>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200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par>
                          <p:cTn id="12" fill="hold">
                            <p:stCondLst>
                              <p:cond delay="5000"/>
                            </p:stCondLst>
                            <p:childTnLst>
                              <p:par>
                                <p:cTn id="13" presetID="10" presetClass="entr" presetSubtype="0" fill="hold" grpId="0" nodeType="afterEffect">
                                  <p:stCondLst>
                                    <p:cond delay="200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childTnLst>
                          </p:cTn>
                        </p:par>
                        <p:par>
                          <p:cTn id="16" fill="hold">
                            <p:stCondLst>
                              <p:cond delay="7500"/>
                            </p:stCondLst>
                            <p:childTnLst>
                              <p:par>
                                <p:cTn id="17" presetID="10" presetClass="entr" presetSubtype="0" fill="hold" grpId="0" nodeType="afterEffect">
                                  <p:stCondLst>
                                    <p:cond delay="200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500"/>
                                        <p:tgtEl>
                                          <p:spTgt spid="10">
                                            <p:txEl>
                                              <p:pRg st="3" end="3"/>
                                            </p:txEl>
                                          </p:spTgt>
                                        </p:tgtEl>
                                      </p:cBhvr>
                                    </p:animEffect>
                                  </p:childTnLst>
                                </p:cTn>
                              </p:par>
                            </p:childTnLst>
                          </p:cTn>
                        </p:par>
                        <p:par>
                          <p:cTn id="20" fill="hold">
                            <p:stCondLst>
                              <p:cond delay="10000"/>
                            </p:stCondLst>
                            <p:childTnLst>
                              <p:par>
                                <p:cTn id="21" presetID="10" presetClass="entr" presetSubtype="0" fill="hold" nodeType="afterEffect">
                                  <p:stCondLst>
                                    <p:cond delay="20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Privacy</a:t>
            </a:r>
            <a:endParaRPr lang="en-US" dirty="0"/>
          </a:p>
        </p:txBody>
      </p:sp>
      <p:sp>
        <p:nvSpPr>
          <p:cNvPr id="8" name="Content Placeholder 7"/>
          <p:cNvSpPr>
            <a:spLocks noGrp="1"/>
          </p:cNvSpPr>
          <p:nvPr>
            <p:ph idx="1"/>
          </p:nvPr>
        </p:nvSpPr>
        <p:spPr/>
        <p:txBody>
          <a:bodyPr>
            <a:normAutofit/>
          </a:bodyPr>
          <a:lstStyle/>
          <a:p>
            <a:r>
              <a:rPr lang="en-US" sz="2800" dirty="0" smtClean="0"/>
              <a:t>A </a:t>
            </a:r>
            <a:r>
              <a:rPr lang="en-US" sz="2800" b="1" dirty="0" smtClean="0">
                <a:solidFill>
                  <a:srgbClr val="005F86"/>
                </a:solidFill>
              </a:rPr>
              <a:t>cookie</a:t>
            </a:r>
            <a:r>
              <a:rPr lang="en-US" sz="2800" dirty="0" smtClean="0">
                <a:solidFill>
                  <a:srgbClr val="005F86"/>
                </a:solidFill>
              </a:rPr>
              <a:t> </a:t>
            </a:r>
            <a:r>
              <a:rPr lang="en-US" sz="2800" dirty="0" smtClean="0"/>
              <a:t>is a small text file that a web server stores on your computer</a:t>
            </a:r>
          </a:p>
          <a:p>
            <a:r>
              <a:rPr lang="en-US" sz="2800" dirty="0" smtClean="0"/>
              <a:t>Websites use cookies for a variety of reasons:</a:t>
            </a:r>
            <a:endParaRPr lang="en-US" sz="2800" dirty="0"/>
          </a:p>
        </p:txBody>
      </p:sp>
      <p:sp>
        <p:nvSpPr>
          <p:cNvPr id="5" name="Footer Placeholder 4"/>
          <p:cNvSpPr>
            <a:spLocks noGrp="1"/>
          </p:cNvSpPr>
          <p:nvPr>
            <p:ph type="ftr" sz="quarter" idx="11"/>
          </p:nvPr>
        </p:nvSpPr>
        <p:spPr/>
        <p:txBody>
          <a:bodyPr/>
          <a:lstStyle/>
          <a:p>
            <a:r>
              <a:rPr lang="en-US" smtClean="0"/>
              <a:t>Copyright © Cengage Learning. All rights reserved.</a:t>
            </a:r>
            <a:endParaRPr lang="en-US" dirty="0" smtClean="0"/>
          </a:p>
        </p:txBody>
      </p:sp>
      <p:sp>
        <p:nvSpPr>
          <p:cNvPr id="9" name="Text Placeholder 8"/>
          <p:cNvSpPr>
            <a:spLocks noGrp="1"/>
          </p:cNvSpPr>
          <p:nvPr>
            <p:ph type="body" sz="quarter" idx="13"/>
          </p:nvPr>
        </p:nvSpPr>
        <p:spPr/>
        <p:txBody>
          <a:bodyPr>
            <a:normAutofit/>
          </a:bodyPr>
          <a:lstStyle/>
          <a:p>
            <a:r>
              <a:rPr lang="en-US" dirty="0" smtClean="0"/>
              <a:t>Page 229</a:t>
            </a:r>
          </a:p>
        </p:txBody>
      </p:sp>
      <p:graphicFrame>
        <p:nvGraphicFramePr>
          <p:cNvPr id="11" name="Diagram 10"/>
          <p:cNvGraphicFramePr/>
          <p:nvPr>
            <p:extLst>
              <p:ext uri="{D42A27DB-BD31-4B8C-83A1-F6EECF244321}">
                <p14:modId xmlns:p14="http://schemas.microsoft.com/office/powerpoint/2010/main" val="2662316230"/>
              </p:ext>
            </p:extLst>
          </p:nvPr>
        </p:nvGraphicFramePr>
        <p:xfrm>
          <a:off x="228600" y="3048000"/>
          <a:ext cx="86868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200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11">
                                            <p:graphicEl>
                                              <a:dgm id="{80258CB9-E1BE-4737-A2DF-8BE18E8671CE}"/>
                                            </p:graphicEl>
                                          </p:spTgt>
                                        </p:tgtEl>
                                        <p:attrNameLst>
                                          <p:attrName>style.visibility</p:attrName>
                                        </p:attrNameLst>
                                      </p:cBhvr>
                                      <p:to>
                                        <p:strVal val="visible"/>
                                      </p:to>
                                    </p:set>
                                    <p:animEffect transition="in" filter="dissolve">
                                      <p:cBhvr>
                                        <p:cTn id="15" dur="500"/>
                                        <p:tgtEl>
                                          <p:spTgt spid="11">
                                            <p:graphicEl>
                                              <a:dgm id="{80258CB9-E1BE-4737-A2DF-8BE18E8671CE}"/>
                                            </p:graphic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11">
                                            <p:graphicEl>
                                              <a:dgm id="{24391EE4-4327-4F0C-8F98-E28C395FC267}"/>
                                            </p:graphicEl>
                                          </p:spTgt>
                                        </p:tgtEl>
                                        <p:attrNameLst>
                                          <p:attrName>style.visibility</p:attrName>
                                        </p:attrNameLst>
                                      </p:cBhvr>
                                      <p:to>
                                        <p:strVal val="visible"/>
                                      </p:to>
                                    </p:set>
                                    <p:animEffect transition="in" filter="dissolve">
                                      <p:cBhvr>
                                        <p:cTn id="19" dur="500"/>
                                        <p:tgtEl>
                                          <p:spTgt spid="11">
                                            <p:graphicEl>
                                              <a:dgm id="{24391EE4-4327-4F0C-8F98-E28C395FC267}"/>
                                            </p:graphicEl>
                                          </p:spTgt>
                                        </p:tgtEl>
                                      </p:cBhvr>
                                    </p:animEffect>
                                  </p:childTnLst>
                                </p:cTn>
                              </p:par>
                            </p:childTnLst>
                          </p:cTn>
                        </p:par>
                        <p:par>
                          <p:cTn id="20" fill="hold">
                            <p:stCondLst>
                              <p:cond delay="10000"/>
                            </p:stCondLst>
                            <p:childTnLst>
                              <p:par>
                                <p:cTn id="21" presetID="9" presetClass="entr" presetSubtype="0" fill="hold" grpId="0" nodeType="afterEffect">
                                  <p:stCondLst>
                                    <p:cond delay="2000"/>
                                  </p:stCondLst>
                                  <p:childTnLst>
                                    <p:set>
                                      <p:cBhvr>
                                        <p:cTn id="22" dur="1" fill="hold">
                                          <p:stCondLst>
                                            <p:cond delay="0"/>
                                          </p:stCondLst>
                                        </p:cTn>
                                        <p:tgtEl>
                                          <p:spTgt spid="11">
                                            <p:graphicEl>
                                              <a:dgm id="{96E88412-B6E7-4D25-9024-83C3E5675E26}"/>
                                            </p:graphicEl>
                                          </p:spTgt>
                                        </p:tgtEl>
                                        <p:attrNameLst>
                                          <p:attrName>style.visibility</p:attrName>
                                        </p:attrNameLst>
                                      </p:cBhvr>
                                      <p:to>
                                        <p:strVal val="visible"/>
                                      </p:to>
                                    </p:set>
                                    <p:animEffect transition="in" filter="dissolve">
                                      <p:cBhvr>
                                        <p:cTn id="23" dur="500"/>
                                        <p:tgtEl>
                                          <p:spTgt spid="11">
                                            <p:graphicEl>
                                              <a:dgm id="{96E88412-B6E7-4D25-9024-83C3E5675E26}"/>
                                            </p:graphicEl>
                                          </p:spTgt>
                                        </p:tgtEl>
                                      </p:cBhvr>
                                    </p:animEffect>
                                  </p:childTnLst>
                                </p:cTn>
                              </p:par>
                            </p:childTnLst>
                          </p:cTn>
                        </p:par>
                        <p:par>
                          <p:cTn id="24" fill="hold">
                            <p:stCondLst>
                              <p:cond delay="12500"/>
                            </p:stCondLst>
                            <p:childTnLst>
                              <p:par>
                                <p:cTn id="25" presetID="9" presetClass="entr" presetSubtype="0" fill="hold" grpId="0" nodeType="afterEffect">
                                  <p:stCondLst>
                                    <p:cond delay="2000"/>
                                  </p:stCondLst>
                                  <p:childTnLst>
                                    <p:set>
                                      <p:cBhvr>
                                        <p:cTn id="26" dur="1" fill="hold">
                                          <p:stCondLst>
                                            <p:cond delay="0"/>
                                          </p:stCondLst>
                                        </p:cTn>
                                        <p:tgtEl>
                                          <p:spTgt spid="11">
                                            <p:graphicEl>
                                              <a:dgm id="{10DFA974-E3E9-4523-8CED-74FBF7D31C53}"/>
                                            </p:graphicEl>
                                          </p:spTgt>
                                        </p:tgtEl>
                                        <p:attrNameLst>
                                          <p:attrName>style.visibility</p:attrName>
                                        </p:attrNameLst>
                                      </p:cBhvr>
                                      <p:to>
                                        <p:strVal val="visible"/>
                                      </p:to>
                                    </p:set>
                                    <p:animEffect transition="in" filter="dissolve">
                                      <p:cBhvr>
                                        <p:cTn id="27" dur="500"/>
                                        <p:tgtEl>
                                          <p:spTgt spid="11">
                                            <p:graphicEl>
                                              <a:dgm id="{10DFA974-E3E9-4523-8CED-74FBF7D31C53}"/>
                                            </p:graphicEl>
                                          </p:spTgt>
                                        </p:tgtEl>
                                      </p:cBhvr>
                                    </p:animEffect>
                                  </p:childTnLst>
                                </p:cTn>
                              </p:par>
                            </p:childTnLst>
                          </p:cTn>
                        </p:par>
                        <p:par>
                          <p:cTn id="28" fill="hold">
                            <p:stCondLst>
                              <p:cond delay="15000"/>
                            </p:stCondLst>
                            <p:childTnLst>
                              <p:par>
                                <p:cTn id="29" presetID="9" presetClass="entr" presetSubtype="0" fill="hold" grpId="0" nodeType="afterEffect">
                                  <p:stCondLst>
                                    <p:cond delay="2000"/>
                                  </p:stCondLst>
                                  <p:childTnLst>
                                    <p:set>
                                      <p:cBhvr>
                                        <p:cTn id="30" dur="1" fill="hold">
                                          <p:stCondLst>
                                            <p:cond delay="0"/>
                                          </p:stCondLst>
                                        </p:cTn>
                                        <p:tgtEl>
                                          <p:spTgt spid="11">
                                            <p:graphicEl>
                                              <a:dgm id="{C01F3BD1-F660-4AF1-809E-8EE4D6F8BECB}"/>
                                            </p:graphicEl>
                                          </p:spTgt>
                                        </p:tgtEl>
                                        <p:attrNameLst>
                                          <p:attrName>style.visibility</p:attrName>
                                        </p:attrNameLst>
                                      </p:cBhvr>
                                      <p:to>
                                        <p:strVal val="visible"/>
                                      </p:to>
                                    </p:set>
                                    <p:animEffect transition="in" filter="dissolve">
                                      <p:cBhvr>
                                        <p:cTn id="31" dur="500"/>
                                        <p:tgtEl>
                                          <p:spTgt spid="11">
                                            <p:graphicEl>
                                              <a:dgm id="{C01F3BD1-F660-4AF1-809E-8EE4D6F8BEC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Graphic spid="11" grpId="0">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Do websites ever sell information stored in cookies?</a:t>
            </a:r>
            <a:endParaRPr lang="en-US" dirty="0"/>
          </a:p>
        </p:txBody>
      </p:sp>
      <p:sp>
        <p:nvSpPr>
          <p:cNvPr id="4" name="Footer Placeholder 3"/>
          <p:cNvSpPr>
            <a:spLocks noGrp="1"/>
          </p:cNvSpPr>
          <p:nvPr>
            <p:ph type="ftr" sz="quarter" idx="11"/>
          </p:nvPr>
        </p:nvSpPr>
        <p:spPr/>
        <p:txBody>
          <a:bodyPr/>
          <a:lstStyle/>
          <a:p>
            <a:r>
              <a:rPr lang="en-US" smtClean="0"/>
              <a:t>Copyright © Cengage Learning. All rights reserved.</a:t>
            </a:r>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891976791"/>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Privacy</a:t>
            </a:r>
          </a:p>
        </p:txBody>
      </p:sp>
      <p:sp>
        <p:nvSpPr>
          <p:cNvPr id="4" name="Footer Placeholder 3"/>
          <p:cNvSpPr>
            <a:spLocks noGrp="1"/>
          </p:cNvSpPr>
          <p:nvPr>
            <p:ph type="ftr" sz="quarter" idx="11"/>
          </p:nvPr>
        </p:nvSpPr>
        <p:spPr/>
        <p:txBody>
          <a:bodyPr/>
          <a:lstStyle/>
          <a:p>
            <a:r>
              <a:rPr lang="en-US" smtClean="0"/>
              <a:t>Copyright © Cengage Learning. All rights reserved.</a:t>
            </a:r>
            <a:endParaRPr lang="en-US" dirty="0"/>
          </a:p>
        </p:txBody>
      </p:sp>
      <p:sp>
        <p:nvSpPr>
          <p:cNvPr id="6" name="Text Placeholder 5"/>
          <p:cNvSpPr>
            <a:spLocks noGrp="1"/>
          </p:cNvSpPr>
          <p:nvPr>
            <p:ph type="body" sz="quarter" idx="13"/>
          </p:nvPr>
        </p:nvSpPr>
        <p:spPr/>
        <p:txBody>
          <a:bodyPr>
            <a:normAutofit lnSpcReduction="10000"/>
          </a:bodyPr>
          <a:lstStyle/>
          <a:p>
            <a:r>
              <a:rPr lang="en-US" dirty="0" smtClean="0"/>
              <a:t>Page 230</a:t>
            </a:r>
          </a:p>
          <a:p>
            <a:r>
              <a:rPr lang="en-US" dirty="0" smtClean="0"/>
              <a:t>Figure 5-23</a:t>
            </a:r>
            <a:endParaRPr lang="en-US" dirty="0"/>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 y="1723132"/>
            <a:ext cx="8839200" cy="4402335"/>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Privacy</a:t>
            </a:r>
          </a:p>
        </p:txBody>
      </p:sp>
      <p:sp>
        <p:nvSpPr>
          <p:cNvPr id="7" name="Content Placeholder 6"/>
          <p:cNvSpPr>
            <a:spLocks noGrp="1"/>
          </p:cNvSpPr>
          <p:nvPr>
            <p:ph idx="1"/>
          </p:nvPr>
        </p:nvSpPr>
        <p:spPr/>
        <p:txBody>
          <a:bodyPr>
            <a:normAutofit/>
          </a:bodyPr>
          <a:lstStyle/>
          <a:p>
            <a:r>
              <a:rPr lang="en-US" b="1" dirty="0" smtClean="0">
                <a:solidFill>
                  <a:srgbClr val="005F86"/>
                </a:solidFill>
              </a:rPr>
              <a:t>Phishing </a:t>
            </a:r>
            <a:r>
              <a:rPr lang="en-US" dirty="0" smtClean="0"/>
              <a:t>is a scam in which a perpetrator sends an official looking email message that attempts to obtain your personal and/or financial information</a:t>
            </a:r>
          </a:p>
          <a:p>
            <a:r>
              <a:rPr lang="en-US" dirty="0" smtClean="0"/>
              <a:t>With </a:t>
            </a:r>
            <a:r>
              <a:rPr lang="en-US" dirty="0" err="1" smtClean="0"/>
              <a:t>clickjacking</a:t>
            </a:r>
            <a:r>
              <a:rPr lang="en-US" dirty="0" smtClean="0"/>
              <a:t>, an object that can be clicked on a website contains a malicious program</a:t>
            </a:r>
            <a:endParaRPr lang="en-US" dirty="0"/>
          </a:p>
        </p:txBody>
      </p:sp>
      <p:sp>
        <p:nvSpPr>
          <p:cNvPr id="4" name="Footer Placeholder 3"/>
          <p:cNvSpPr>
            <a:spLocks noGrp="1"/>
          </p:cNvSpPr>
          <p:nvPr>
            <p:ph type="ftr" sz="quarter" idx="11"/>
          </p:nvPr>
        </p:nvSpPr>
        <p:spPr/>
        <p:txBody>
          <a:bodyPr/>
          <a:lstStyle/>
          <a:p>
            <a:r>
              <a:rPr lang="en-US" smtClean="0"/>
              <a:t>Copyright © Cengage Learning. All rights reserved.</a:t>
            </a:r>
            <a:endParaRPr lang="en-US" dirty="0"/>
          </a:p>
        </p:txBody>
      </p:sp>
      <p:sp>
        <p:nvSpPr>
          <p:cNvPr id="9" name="Text Placeholder 8"/>
          <p:cNvSpPr>
            <a:spLocks noGrp="1"/>
          </p:cNvSpPr>
          <p:nvPr>
            <p:ph type="body" sz="quarter" idx="13"/>
          </p:nvPr>
        </p:nvSpPr>
        <p:spPr/>
        <p:txBody>
          <a:bodyPr>
            <a:normAutofit/>
          </a:bodyPr>
          <a:lstStyle/>
          <a:p>
            <a:r>
              <a:rPr lang="en-US" dirty="0" smtClean="0"/>
              <a:t>Page 231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200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Privacy</a:t>
            </a:r>
          </a:p>
        </p:txBody>
      </p:sp>
      <p:sp>
        <p:nvSpPr>
          <p:cNvPr id="3" name="Content Placeholder 2"/>
          <p:cNvSpPr>
            <a:spLocks noGrp="1"/>
          </p:cNvSpPr>
          <p:nvPr>
            <p:ph idx="1"/>
          </p:nvPr>
        </p:nvSpPr>
        <p:spPr/>
        <p:txBody>
          <a:bodyPr/>
          <a:lstStyle/>
          <a:p>
            <a:r>
              <a:rPr lang="en-US" b="1" dirty="0" smtClean="0">
                <a:solidFill>
                  <a:srgbClr val="005F86"/>
                </a:solidFill>
              </a:rPr>
              <a:t>Spyware</a:t>
            </a:r>
            <a:r>
              <a:rPr lang="en-US" dirty="0" smtClean="0">
                <a:solidFill>
                  <a:srgbClr val="005F86"/>
                </a:solidFill>
              </a:rPr>
              <a:t> </a:t>
            </a:r>
            <a:r>
              <a:rPr lang="en-US" dirty="0" smtClean="0"/>
              <a:t>is a program placed on a computer or mobile device without the user’s knowledge that secretly collects information about the user and then communicates the information it collects to some outside source while the user is online</a:t>
            </a:r>
          </a:p>
          <a:p>
            <a:r>
              <a:rPr lang="en-US" b="1" dirty="0" smtClean="0">
                <a:solidFill>
                  <a:srgbClr val="005F86"/>
                </a:solidFill>
              </a:rPr>
              <a:t>Adware</a:t>
            </a:r>
            <a:r>
              <a:rPr lang="en-US" dirty="0" smtClean="0">
                <a:solidFill>
                  <a:srgbClr val="005F86"/>
                </a:solidFill>
              </a:rPr>
              <a:t> </a:t>
            </a:r>
            <a:r>
              <a:rPr lang="en-US" dirty="0" smtClean="0"/>
              <a:t>is a program that displays an online advertisement in a banner or pop-up window on webpages, email messages, or other Internet services</a:t>
            </a:r>
            <a:endParaRPr lang="en-US" b="1" dirty="0"/>
          </a:p>
        </p:txBody>
      </p:sp>
      <p:sp>
        <p:nvSpPr>
          <p:cNvPr id="4" name="Footer Placeholder 3"/>
          <p:cNvSpPr>
            <a:spLocks noGrp="1"/>
          </p:cNvSpPr>
          <p:nvPr>
            <p:ph type="ftr" sz="quarter" idx="11"/>
          </p:nvPr>
        </p:nvSpPr>
        <p:spPr/>
        <p:txBody>
          <a:bodyPr/>
          <a:lstStyle/>
          <a:p>
            <a:r>
              <a:rPr lang="en-US" smtClean="0"/>
              <a:t>Copyright © Cengage Learning. All rights reserved.</a:t>
            </a:r>
            <a:endParaRPr lang="en-US" dirty="0"/>
          </a:p>
        </p:txBody>
      </p:sp>
      <p:sp>
        <p:nvSpPr>
          <p:cNvPr id="6" name="Text Placeholder 5"/>
          <p:cNvSpPr>
            <a:spLocks noGrp="1"/>
          </p:cNvSpPr>
          <p:nvPr>
            <p:ph type="body" sz="quarter" idx="13"/>
          </p:nvPr>
        </p:nvSpPr>
        <p:spPr/>
        <p:txBody>
          <a:bodyPr/>
          <a:lstStyle/>
          <a:p>
            <a:r>
              <a:rPr lang="en-US" dirty="0" smtClean="0"/>
              <a:t>Page 231</a:t>
            </a:r>
            <a:endParaRPr lang="en-US" dirty="0"/>
          </a:p>
        </p:txBody>
      </p:sp>
    </p:spTree>
    <p:extLst>
      <p:ext uri="{BB962C8B-B14F-4D97-AF65-F5344CB8AC3E}">
        <p14:creationId xmlns:p14="http://schemas.microsoft.com/office/powerpoint/2010/main" val="30502727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Privacy</a:t>
            </a:r>
            <a:endParaRPr lang="en-US" dirty="0"/>
          </a:p>
        </p:txBody>
      </p:sp>
      <p:sp>
        <p:nvSpPr>
          <p:cNvPr id="3" name="Content Placeholder 2"/>
          <p:cNvSpPr>
            <a:spLocks noGrp="1"/>
          </p:cNvSpPr>
          <p:nvPr>
            <p:ph idx="1"/>
          </p:nvPr>
        </p:nvSpPr>
        <p:spPr/>
        <p:txBody>
          <a:bodyPr/>
          <a:lstStyle/>
          <a:p>
            <a:r>
              <a:rPr lang="en-US" b="1" dirty="0" smtClean="0">
                <a:solidFill>
                  <a:srgbClr val="005F86"/>
                </a:solidFill>
              </a:rPr>
              <a:t>Social engineering</a:t>
            </a:r>
            <a:r>
              <a:rPr lang="en-US" dirty="0" smtClean="0">
                <a:solidFill>
                  <a:srgbClr val="005F86"/>
                </a:solidFill>
              </a:rPr>
              <a:t> </a:t>
            </a:r>
            <a:r>
              <a:rPr lang="en-US" dirty="0" smtClean="0"/>
              <a:t>is defined as gaining unauthorized access to or obtaining confidential information by taking advantage of the trusting human nature of some victims and the naivety of others</a:t>
            </a:r>
            <a:endParaRPr lang="en-US" b="1" dirty="0"/>
          </a:p>
        </p:txBody>
      </p:sp>
      <p:sp>
        <p:nvSpPr>
          <p:cNvPr id="4" name="Footer Placeholder 3"/>
          <p:cNvSpPr>
            <a:spLocks noGrp="1"/>
          </p:cNvSpPr>
          <p:nvPr>
            <p:ph type="ftr" sz="quarter" idx="11"/>
          </p:nvPr>
        </p:nvSpPr>
        <p:spPr/>
        <p:txBody>
          <a:bodyPr/>
          <a:lstStyle/>
          <a:p>
            <a:r>
              <a:rPr lang="en-US" smtClean="0"/>
              <a:t>Copyright © Cengage Learning. All rights reserved.</a:t>
            </a:r>
            <a:endParaRPr lang="en-US" dirty="0"/>
          </a:p>
        </p:txBody>
      </p:sp>
      <p:sp>
        <p:nvSpPr>
          <p:cNvPr id="6" name="Text Placeholder 5"/>
          <p:cNvSpPr>
            <a:spLocks noGrp="1"/>
          </p:cNvSpPr>
          <p:nvPr>
            <p:ph type="body" sz="quarter" idx="13"/>
          </p:nvPr>
        </p:nvSpPr>
        <p:spPr/>
        <p:txBody>
          <a:bodyPr/>
          <a:lstStyle/>
          <a:p>
            <a:r>
              <a:rPr lang="en-US" dirty="0" smtClean="0"/>
              <a:t>Page 232</a:t>
            </a:r>
            <a:endParaRPr lang="en-US" dirty="0"/>
          </a:p>
        </p:txBody>
      </p:sp>
    </p:spTree>
    <p:extLst>
      <p:ext uri="{BB962C8B-B14F-4D97-AF65-F5344CB8AC3E}">
        <p14:creationId xmlns:p14="http://schemas.microsoft.com/office/powerpoint/2010/main" val="2103161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Privacy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14842145"/>
              </p:ext>
            </p:extLst>
          </p:nvPr>
        </p:nvGraphicFramePr>
        <p:xfrm>
          <a:off x="152400" y="1600200"/>
          <a:ext cx="8839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Copyright © Cengage Learning. All rights reserved.</a:t>
            </a:r>
            <a:endParaRPr lang="en-US" dirty="0"/>
          </a:p>
        </p:txBody>
      </p:sp>
      <p:sp>
        <p:nvSpPr>
          <p:cNvPr id="6" name="Text Placeholder 5"/>
          <p:cNvSpPr>
            <a:spLocks noGrp="1"/>
          </p:cNvSpPr>
          <p:nvPr>
            <p:ph type="body" sz="quarter" idx="13"/>
          </p:nvPr>
        </p:nvSpPr>
        <p:spPr/>
        <p:txBody>
          <a:bodyPr/>
          <a:lstStyle/>
          <a:p>
            <a:r>
              <a:rPr lang="en-US" dirty="0" smtClean="0"/>
              <a:t>Page 233</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7">
                                            <p:graphicEl>
                                              <a:dgm id="{4EBD74FF-4B72-400C-81C0-036D9931878B}"/>
                                            </p:graphicEl>
                                          </p:spTgt>
                                        </p:tgtEl>
                                        <p:attrNameLst>
                                          <p:attrName>style.visibility</p:attrName>
                                        </p:attrNameLst>
                                      </p:cBhvr>
                                      <p:to>
                                        <p:strVal val="visible"/>
                                      </p:to>
                                    </p:set>
                                    <p:animEffect transition="in" filter="fade">
                                      <p:cBhvr>
                                        <p:cTn id="7" dur="500"/>
                                        <p:tgtEl>
                                          <p:spTgt spid="7">
                                            <p:graphicEl>
                                              <a:dgm id="{4EBD74FF-4B72-400C-81C0-036D9931878B}"/>
                                            </p:graphicEl>
                                          </p:spTgt>
                                        </p:tgtEl>
                                      </p:cBhvr>
                                    </p:animEffect>
                                  </p:childTnLst>
                                </p:cTn>
                              </p:par>
                            </p:childTnLst>
                          </p:cTn>
                        </p:par>
                        <p:par>
                          <p:cTn id="8" fill="hold">
                            <p:stCondLst>
                              <p:cond delay="2500"/>
                            </p:stCondLst>
                            <p:childTnLst>
                              <p:par>
                                <p:cTn id="9" presetID="10" presetClass="entr" presetSubtype="0" fill="hold" grpId="0" nodeType="afterEffect">
                                  <p:stCondLst>
                                    <p:cond delay="2000"/>
                                  </p:stCondLst>
                                  <p:childTnLst>
                                    <p:set>
                                      <p:cBhvr>
                                        <p:cTn id="10" dur="1" fill="hold">
                                          <p:stCondLst>
                                            <p:cond delay="0"/>
                                          </p:stCondLst>
                                        </p:cTn>
                                        <p:tgtEl>
                                          <p:spTgt spid="7">
                                            <p:graphicEl>
                                              <a:dgm id="{191C318A-EAD3-45B8-9A83-DCD48BBB8406}"/>
                                            </p:graphicEl>
                                          </p:spTgt>
                                        </p:tgtEl>
                                        <p:attrNameLst>
                                          <p:attrName>style.visibility</p:attrName>
                                        </p:attrNameLst>
                                      </p:cBhvr>
                                      <p:to>
                                        <p:strVal val="visible"/>
                                      </p:to>
                                    </p:set>
                                    <p:animEffect transition="in" filter="fade">
                                      <p:cBhvr>
                                        <p:cTn id="11" dur="500"/>
                                        <p:tgtEl>
                                          <p:spTgt spid="7">
                                            <p:graphicEl>
                                              <a:dgm id="{191C318A-EAD3-45B8-9A83-DCD48BBB840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Do employers have right to read employee email messages?</a:t>
            </a:r>
            <a:endParaRPr lang="en-US" dirty="0"/>
          </a:p>
        </p:txBody>
      </p:sp>
      <p:sp>
        <p:nvSpPr>
          <p:cNvPr id="4" name="Footer Placeholder 3"/>
          <p:cNvSpPr>
            <a:spLocks noGrp="1"/>
          </p:cNvSpPr>
          <p:nvPr>
            <p:ph type="ftr" sz="quarter" idx="11"/>
          </p:nvPr>
        </p:nvSpPr>
        <p:spPr/>
        <p:txBody>
          <a:bodyPr/>
          <a:lstStyle/>
          <a:p>
            <a:r>
              <a:rPr lang="en-US" smtClean="0"/>
              <a:t>Copyright © Cengage Learning. All rights reserved.</a:t>
            </a:r>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14739560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Security Risks</a:t>
            </a:r>
            <a:endParaRPr lang="en-US" dirty="0"/>
          </a:p>
        </p:txBody>
      </p:sp>
      <p:sp>
        <p:nvSpPr>
          <p:cNvPr id="4" name="Footer Placeholder 3"/>
          <p:cNvSpPr>
            <a:spLocks noGrp="1"/>
          </p:cNvSpPr>
          <p:nvPr>
            <p:ph type="ftr" sz="quarter" idx="11"/>
          </p:nvPr>
        </p:nvSpPr>
        <p:spPr/>
        <p:txBody>
          <a:bodyPr/>
          <a:lstStyle/>
          <a:p>
            <a:r>
              <a:rPr lang="en-US" smtClean="0"/>
              <a:t>Copyright © Cengage Learning. All rights reserved.</a:t>
            </a:r>
            <a:endParaRPr lang="en-US" dirty="0"/>
          </a:p>
        </p:txBody>
      </p:sp>
      <p:sp>
        <p:nvSpPr>
          <p:cNvPr id="6" name="Text Placeholder 5"/>
          <p:cNvSpPr>
            <a:spLocks noGrp="1"/>
          </p:cNvSpPr>
          <p:nvPr>
            <p:ph type="body" sz="quarter" idx="13"/>
          </p:nvPr>
        </p:nvSpPr>
        <p:spPr/>
        <p:txBody>
          <a:bodyPr>
            <a:normAutofit lnSpcReduction="10000"/>
          </a:bodyPr>
          <a:lstStyle/>
          <a:p>
            <a:r>
              <a:rPr lang="en-US" dirty="0" smtClean="0"/>
              <a:t>Page 203</a:t>
            </a:r>
          </a:p>
          <a:p>
            <a:r>
              <a:rPr lang="en-US" dirty="0" smtClean="0"/>
              <a:t>Figure </a:t>
            </a:r>
            <a:r>
              <a:rPr lang="en-US" dirty="0"/>
              <a:t>5</a:t>
            </a:r>
            <a:r>
              <a:rPr lang="en-US" dirty="0" smtClean="0"/>
              <a:t>-1</a:t>
            </a:r>
            <a:endParaRPr lang="en-US" dirty="0"/>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23145" y="1600200"/>
            <a:ext cx="3897709" cy="4648200"/>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Society</a:t>
            </a:r>
            <a:endParaRPr lang="en-US" dirty="0"/>
          </a:p>
        </p:txBody>
      </p:sp>
      <p:sp>
        <p:nvSpPr>
          <p:cNvPr id="7" name="Content Placeholder 6"/>
          <p:cNvSpPr>
            <a:spLocks noGrp="1"/>
          </p:cNvSpPr>
          <p:nvPr>
            <p:ph sz="half" idx="1"/>
          </p:nvPr>
        </p:nvSpPr>
        <p:spPr/>
        <p:txBody>
          <a:bodyPr>
            <a:normAutofit/>
          </a:bodyPr>
          <a:lstStyle/>
          <a:p>
            <a:r>
              <a:rPr lang="en-US" b="1" dirty="0" smtClean="0">
                <a:solidFill>
                  <a:srgbClr val="005F86"/>
                </a:solidFill>
              </a:rPr>
              <a:t>Content filtering</a:t>
            </a:r>
            <a:r>
              <a:rPr lang="en-US" dirty="0" smtClean="0">
                <a:solidFill>
                  <a:srgbClr val="005F86"/>
                </a:solidFill>
              </a:rPr>
              <a:t> </a:t>
            </a:r>
            <a:r>
              <a:rPr lang="en-US" dirty="0" smtClean="0"/>
              <a:t>is the process of restricting access to certain material on the Web</a:t>
            </a:r>
          </a:p>
          <a:p>
            <a:pPr lvl="1"/>
            <a:r>
              <a:rPr lang="en-US" dirty="0" smtClean="0"/>
              <a:t>Many businesses use content filtering</a:t>
            </a:r>
          </a:p>
          <a:p>
            <a:r>
              <a:rPr lang="en-US" b="1" dirty="0" smtClean="0">
                <a:solidFill>
                  <a:srgbClr val="005F86"/>
                </a:solidFill>
              </a:rPr>
              <a:t>Web filtering software</a:t>
            </a:r>
            <a:r>
              <a:rPr lang="en-US" dirty="0" smtClean="0">
                <a:solidFill>
                  <a:srgbClr val="005F86"/>
                </a:solidFill>
              </a:rPr>
              <a:t> </a:t>
            </a:r>
            <a:r>
              <a:rPr lang="en-US" dirty="0" smtClean="0"/>
              <a:t>restricts access to specified websites</a:t>
            </a:r>
            <a:endParaRPr lang="en-US" b="1" dirty="0"/>
          </a:p>
        </p:txBody>
      </p:sp>
      <p:sp>
        <p:nvSpPr>
          <p:cNvPr id="4" name="Footer Placeholder 3"/>
          <p:cNvSpPr>
            <a:spLocks noGrp="1"/>
          </p:cNvSpPr>
          <p:nvPr>
            <p:ph type="ftr" sz="quarter" idx="11"/>
          </p:nvPr>
        </p:nvSpPr>
        <p:spPr/>
        <p:txBody>
          <a:bodyPr/>
          <a:lstStyle/>
          <a:p>
            <a:r>
              <a:rPr lang="en-US" smtClean="0"/>
              <a:t>Copyright © Cengage Learning. All rights reserved.</a:t>
            </a:r>
            <a:endParaRPr lang="en-US" dirty="0"/>
          </a:p>
        </p:txBody>
      </p:sp>
      <p:sp>
        <p:nvSpPr>
          <p:cNvPr id="9" name="Text Placeholder 8"/>
          <p:cNvSpPr>
            <a:spLocks noGrp="1"/>
          </p:cNvSpPr>
          <p:nvPr>
            <p:ph type="body" sz="quarter" idx="13"/>
          </p:nvPr>
        </p:nvSpPr>
        <p:spPr/>
        <p:txBody>
          <a:bodyPr>
            <a:normAutofit lnSpcReduction="10000"/>
          </a:bodyPr>
          <a:lstStyle/>
          <a:p>
            <a:r>
              <a:rPr lang="en-US" dirty="0" smtClean="0"/>
              <a:t>Page 234</a:t>
            </a:r>
          </a:p>
          <a:p>
            <a:r>
              <a:rPr lang="en-US" dirty="0" smtClean="0"/>
              <a:t>Figure 5-24</a:t>
            </a:r>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86000"/>
            <a:ext cx="4038600" cy="3052800"/>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200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par>
                          <p:cTn id="12" fill="hold">
                            <p:stCondLst>
                              <p:cond delay="5000"/>
                            </p:stCondLst>
                            <p:childTnLst>
                              <p:par>
                                <p:cTn id="13" presetID="10" presetClass="entr" presetSubtype="0" fill="hold" grpId="0" nodeType="afterEffect">
                                  <p:stCondLst>
                                    <p:cond delay="200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par>
                          <p:cTn id="16" fill="hold">
                            <p:stCondLst>
                              <p:cond delay="7500"/>
                            </p:stCondLst>
                            <p:childTnLst>
                              <p:par>
                                <p:cTn id="17" presetID="10" presetClass="entr" presetSubtype="0" fill="hold" nodeType="afterEffect">
                                  <p:stCondLst>
                                    <p:cond delay="20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59853897"/>
              </p:ext>
            </p:extLst>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Copyright © Cengage Learning. All rights reserved.</a:t>
            </a:r>
            <a:endParaRPr lang="en-US" dirty="0"/>
          </a:p>
        </p:txBody>
      </p:sp>
      <p:sp>
        <p:nvSpPr>
          <p:cNvPr id="6" name="Text Placeholder 5"/>
          <p:cNvSpPr>
            <a:spLocks noGrp="1"/>
          </p:cNvSpPr>
          <p:nvPr>
            <p:ph type="body" sz="quarter" idx="13"/>
          </p:nvPr>
        </p:nvSpPr>
        <p:spPr/>
        <p:txBody>
          <a:bodyPr/>
          <a:lstStyle/>
          <a:p>
            <a:r>
              <a:rPr lang="en-US" dirty="0" smtClean="0"/>
              <a:t>Page 235</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7">
                                            <p:graphicEl>
                                              <a:dgm id="{A2320912-8D9A-492B-894B-23596CF49463}"/>
                                            </p:graphicEl>
                                          </p:spTgt>
                                        </p:tgtEl>
                                        <p:attrNameLst>
                                          <p:attrName>style.visibility</p:attrName>
                                        </p:attrNameLst>
                                      </p:cBhvr>
                                      <p:to>
                                        <p:strVal val="visible"/>
                                      </p:to>
                                    </p:set>
                                    <p:animEffect transition="in" filter="fade">
                                      <p:cBhvr>
                                        <p:cTn id="7" dur="500"/>
                                        <p:tgtEl>
                                          <p:spTgt spid="7">
                                            <p:graphicEl>
                                              <a:dgm id="{A2320912-8D9A-492B-894B-23596CF49463}"/>
                                            </p:graphicEl>
                                          </p:spTgt>
                                        </p:tgtEl>
                                      </p:cBhvr>
                                    </p:animEffect>
                                  </p:childTnLst>
                                </p:cTn>
                              </p:par>
                            </p:childTnLst>
                          </p:cTn>
                        </p:par>
                        <p:par>
                          <p:cTn id="8" fill="hold">
                            <p:stCondLst>
                              <p:cond delay="2500"/>
                            </p:stCondLst>
                            <p:childTnLst>
                              <p:par>
                                <p:cTn id="9" presetID="10" presetClass="entr" presetSubtype="0" fill="hold" grpId="0" nodeType="afterEffect">
                                  <p:stCondLst>
                                    <p:cond delay="2000"/>
                                  </p:stCondLst>
                                  <p:childTnLst>
                                    <p:set>
                                      <p:cBhvr>
                                        <p:cTn id="10" dur="1" fill="hold">
                                          <p:stCondLst>
                                            <p:cond delay="0"/>
                                          </p:stCondLst>
                                        </p:cTn>
                                        <p:tgtEl>
                                          <p:spTgt spid="7">
                                            <p:graphicEl>
                                              <a:dgm id="{A454A00A-EA67-4D6B-86F5-29DCDCF7BC56}"/>
                                            </p:graphicEl>
                                          </p:spTgt>
                                        </p:tgtEl>
                                        <p:attrNameLst>
                                          <p:attrName>style.visibility</p:attrName>
                                        </p:attrNameLst>
                                      </p:cBhvr>
                                      <p:to>
                                        <p:strVal val="visible"/>
                                      </p:to>
                                    </p:set>
                                    <p:animEffect transition="in" filter="fade">
                                      <p:cBhvr>
                                        <p:cTn id="11" dur="500"/>
                                        <p:tgtEl>
                                          <p:spTgt spid="7">
                                            <p:graphicEl>
                                              <a:dgm id="{A454A00A-EA67-4D6B-86F5-29DCDCF7BC56}"/>
                                            </p:graphicEl>
                                          </p:spTgt>
                                        </p:tgtEl>
                                      </p:cBhvr>
                                    </p:animEffect>
                                  </p:childTnLst>
                                </p:cTn>
                              </p:par>
                            </p:childTnLst>
                          </p:cTn>
                        </p:par>
                        <p:par>
                          <p:cTn id="12" fill="hold">
                            <p:stCondLst>
                              <p:cond delay="5000"/>
                            </p:stCondLst>
                            <p:childTnLst>
                              <p:par>
                                <p:cTn id="13" presetID="10" presetClass="entr" presetSubtype="0" fill="hold" grpId="0" nodeType="afterEffect">
                                  <p:stCondLst>
                                    <p:cond delay="2000"/>
                                  </p:stCondLst>
                                  <p:childTnLst>
                                    <p:set>
                                      <p:cBhvr>
                                        <p:cTn id="14" dur="1" fill="hold">
                                          <p:stCondLst>
                                            <p:cond delay="0"/>
                                          </p:stCondLst>
                                        </p:cTn>
                                        <p:tgtEl>
                                          <p:spTgt spid="7">
                                            <p:graphicEl>
                                              <a:dgm id="{9351CE9F-B074-46BF-8DFD-0646C06760E1}"/>
                                            </p:graphicEl>
                                          </p:spTgt>
                                        </p:tgtEl>
                                        <p:attrNameLst>
                                          <p:attrName>style.visibility</p:attrName>
                                        </p:attrNameLst>
                                      </p:cBhvr>
                                      <p:to>
                                        <p:strVal val="visible"/>
                                      </p:to>
                                    </p:set>
                                    <p:animEffect transition="in" filter="fade">
                                      <p:cBhvr>
                                        <p:cTn id="15" dur="500"/>
                                        <p:tgtEl>
                                          <p:spTgt spid="7">
                                            <p:graphicEl>
                                              <a:dgm id="{9351CE9F-B074-46BF-8DFD-0646C06760E1}"/>
                                            </p:graphicEl>
                                          </p:spTgt>
                                        </p:tgtEl>
                                      </p:cBhvr>
                                    </p:animEffect>
                                  </p:childTnLst>
                                </p:cTn>
                              </p:par>
                            </p:childTnLst>
                          </p:cTn>
                        </p:par>
                        <p:par>
                          <p:cTn id="16" fill="hold">
                            <p:stCondLst>
                              <p:cond delay="7500"/>
                            </p:stCondLst>
                            <p:childTnLst>
                              <p:par>
                                <p:cTn id="17" presetID="10" presetClass="entr" presetSubtype="0" fill="hold" grpId="0" nodeType="afterEffect">
                                  <p:stCondLst>
                                    <p:cond delay="2000"/>
                                  </p:stCondLst>
                                  <p:childTnLst>
                                    <p:set>
                                      <p:cBhvr>
                                        <p:cTn id="18" dur="1" fill="hold">
                                          <p:stCondLst>
                                            <p:cond delay="0"/>
                                          </p:stCondLst>
                                        </p:cTn>
                                        <p:tgtEl>
                                          <p:spTgt spid="7">
                                            <p:graphicEl>
                                              <a:dgm id="{555EAA0C-6061-4FC7-A660-FA8724581BEB}"/>
                                            </p:graphicEl>
                                          </p:spTgt>
                                        </p:tgtEl>
                                        <p:attrNameLst>
                                          <p:attrName>style.visibility</p:attrName>
                                        </p:attrNameLst>
                                      </p:cBhvr>
                                      <p:to>
                                        <p:strVal val="visible"/>
                                      </p:to>
                                    </p:set>
                                    <p:animEffect transition="in" filter="fade">
                                      <p:cBhvr>
                                        <p:cTn id="19" dur="500"/>
                                        <p:tgtEl>
                                          <p:spTgt spid="7">
                                            <p:graphicEl>
                                              <a:dgm id="{555EAA0C-6061-4FC7-A660-FA8724581BEB}"/>
                                            </p:graphicEl>
                                          </p:spTgt>
                                        </p:tgtEl>
                                      </p:cBhvr>
                                    </p:animEffect>
                                  </p:childTnLst>
                                </p:cTn>
                              </p:par>
                            </p:childTnLst>
                          </p:cTn>
                        </p:par>
                        <p:par>
                          <p:cTn id="20" fill="hold">
                            <p:stCondLst>
                              <p:cond delay="10000"/>
                            </p:stCondLst>
                            <p:childTnLst>
                              <p:par>
                                <p:cTn id="21" presetID="10" presetClass="entr" presetSubtype="0" fill="hold" grpId="0" nodeType="afterEffect">
                                  <p:stCondLst>
                                    <p:cond delay="2000"/>
                                  </p:stCondLst>
                                  <p:childTnLst>
                                    <p:set>
                                      <p:cBhvr>
                                        <p:cTn id="22" dur="1" fill="hold">
                                          <p:stCondLst>
                                            <p:cond delay="0"/>
                                          </p:stCondLst>
                                        </p:cTn>
                                        <p:tgtEl>
                                          <p:spTgt spid="7">
                                            <p:graphicEl>
                                              <a:dgm id="{61197B72-20D0-43AB-93C8-921860D63DB6}"/>
                                            </p:graphicEl>
                                          </p:spTgt>
                                        </p:tgtEl>
                                        <p:attrNameLst>
                                          <p:attrName>style.visibility</p:attrName>
                                        </p:attrNameLst>
                                      </p:cBhvr>
                                      <p:to>
                                        <p:strVal val="visible"/>
                                      </p:to>
                                    </p:set>
                                    <p:animEffect transition="in" filter="fade">
                                      <p:cBhvr>
                                        <p:cTn id="23" dur="500"/>
                                        <p:tgtEl>
                                          <p:spTgt spid="7">
                                            <p:graphicEl>
                                              <a:dgm id="{61197B72-20D0-43AB-93C8-921860D63DB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6172200"/>
            <a:ext cx="4876800" cy="461665"/>
          </a:xfrm>
          <a:prstGeom prst="rect">
            <a:avLst/>
          </a:prstGeom>
          <a:noFill/>
        </p:spPr>
        <p:txBody>
          <a:bodyPr wrap="square" rtlCol="0">
            <a:spAutoFit/>
          </a:bodyPr>
          <a:lstStyle/>
          <a:p>
            <a:pPr algn="ctr"/>
            <a:r>
              <a:rPr lang="en-US" sz="2400" b="1" dirty="0" smtClean="0">
                <a:solidFill>
                  <a:srgbClr val="005F86"/>
                </a:solidFill>
              </a:rPr>
              <a:t>Chapter 5 Complete</a:t>
            </a:r>
            <a:endParaRPr lang="en-US" sz="2400" b="1" dirty="0">
              <a:solidFill>
                <a:srgbClr val="005F86"/>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Security Risks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62252039"/>
              </p:ext>
            </p:extLst>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US" smtClean="0"/>
              <a:t>Copyright © Cengage Learning. All rights reserved.</a:t>
            </a:r>
            <a:endParaRPr lang="en-US" dirty="0"/>
          </a:p>
        </p:txBody>
      </p:sp>
      <p:sp>
        <p:nvSpPr>
          <p:cNvPr id="6" name="Text Placeholder 5"/>
          <p:cNvSpPr>
            <a:spLocks noGrp="1"/>
          </p:cNvSpPr>
          <p:nvPr>
            <p:ph type="body" sz="quarter" idx="13"/>
          </p:nvPr>
        </p:nvSpPr>
        <p:spPr/>
        <p:txBody>
          <a:bodyPr/>
          <a:lstStyle/>
          <a:p>
            <a:r>
              <a:rPr lang="en-US" dirty="0" smtClean="0"/>
              <a:t>Page 204</a:t>
            </a:r>
            <a:endParaRPr lang="en-US" dirty="0"/>
          </a:p>
        </p:txBody>
      </p:sp>
    </p:spTree>
    <p:extLst>
      <p:ext uri="{BB962C8B-B14F-4D97-AF65-F5344CB8AC3E}">
        <p14:creationId xmlns:p14="http://schemas.microsoft.com/office/powerpoint/2010/main" val="32683768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7">
                                            <p:graphicEl>
                                              <a:dgm id="{0694B8C4-6510-428F-AFBB-9BB77AAEDE20}"/>
                                            </p:graphicEl>
                                          </p:spTgt>
                                        </p:tgtEl>
                                        <p:attrNameLst>
                                          <p:attrName>style.visibility</p:attrName>
                                        </p:attrNameLst>
                                      </p:cBhvr>
                                      <p:to>
                                        <p:strVal val="visible"/>
                                      </p:to>
                                    </p:set>
                                    <p:animEffect transition="in" filter="fade">
                                      <p:cBhvr>
                                        <p:cTn id="7" dur="500"/>
                                        <p:tgtEl>
                                          <p:spTgt spid="7">
                                            <p:graphicEl>
                                              <a:dgm id="{0694B8C4-6510-428F-AFBB-9BB77AAEDE20}"/>
                                            </p:graphicEl>
                                          </p:spTgt>
                                        </p:tgtEl>
                                      </p:cBhvr>
                                    </p:animEffect>
                                  </p:childTnLst>
                                </p:cTn>
                              </p:par>
                            </p:childTnLst>
                          </p:cTn>
                        </p:par>
                        <p:par>
                          <p:cTn id="8" fill="hold">
                            <p:stCondLst>
                              <p:cond delay="2500"/>
                            </p:stCondLst>
                            <p:childTnLst>
                              <p:par>
                                <p:cTn id="9" presetID="10" presetClass="entr" presetSubtype="0" fill="hold" grpId="0" nodeType="afterEffect">
                                  <p:stCondLst>
                                    <p:cond delay="2000"/>
                                  </p:stCondLst>
                                  <p:childTnLst>
                                    <p:set>
                                      <p:cBhvr>
                                        <p:cTn id="10" dur="1" fill="hold">
                                          <p:stCondLst>
                                            <p:cond delay="0"/>
                                          </p:stCondLst>
                                        </p:cTn>
                                        <p:tgtEl>
                                          <p:spTgt spid="7">
                                            <p:graphicEl>
                                              <a:dgm id="{8E84EFA9-9FCD-4096-847D-83F380FCE787}"/>
                                            </p:graphicEl>
                                          </p:spTgt>
                                        </p:tgtEl>
                                        <p:attrNameLst>
                                          <p:attrName>style.visibility</p:attrName>
                                        </p:attrNameLst>
                                      </p:cBhvr>
                                      <p:to>
                                        <p:strVal val="visible"/>
                                      </p:to>
                                    </p:set>
                                    <p:animEffect transition="in" filter="fade">
                                      <p:cBhvr>
                                        <p:cTn id="11" dur="500"/>
                                        <p:tgtEl>
                                          <p:spTgt spid="7">
                                            <p:graphicEl>
                                              <a:dgm id="{8E84EFA9-9FCD-4096-847D-83F380FCE787}"/>
                                            </p:graphicEl>
                                          </p:spTgt>
                                        </p:tgtEl>
                                      </p:cBhvr>
                                    </p:animEffect>
                                  </p:childTnLst>
                                </p:cTn>
                              </p:par>
                            </p:childTnLst>
                          </p:cTn>
                        </p:par>
                        <p:par>
                          <p:cTn id="12" fill="hold">
                            <p:stCondLst>
                              <p:cond delay="5000"/>
                            </p:stCondLst>
                            <p:childTnLst>
                              <p:par>
                                <p:cTn id="13" presetID="10" presetClass="entr" presetSubtype="0" fill="hold" grpId="0" nodeType="afterEffect">
                                  <p:stCondLst>
                                    <p:cond delay="2000"/>
                                  </p:stCondLst>
                                  <p:childTnLst>
                                    <p:set>
                                      <p:cBhvr>
                                        <p:cTn id="14" dur="1" fill="hold">
                                          <p:stCondLst>
                                            <p:cond delay="0"/>
                                          </p:stCondLst>
                                        </p:cTn>
                                        <p:tgtEl>
                                          <p:spTgt spid="7">
                                            <p:graphicEl>
                                              <a:dgm id="{18EC59EA-98A8-467C-A394-7FBA0199F812}"/>
                                            </p:graphicEl>
                                          </p:spTgt>
                                        </p:tgtEl>
                                        <p:attrNameLst>
                                          <p:attrName>style.visibility</p:attrName>
                                        </p:attrNameLst>
                                      </p:cBhvr>
                                      <p:to>
                                        <p:strVal val="visible"/>
                                      </p:to>
                                    </p:set>
                                    <p:animEffect transition="in" filter="fade">
                                      <p:cBhvr>
                                        <p:cTn id="15" dur="500"/>
                                        <p:tgtEl>
                                          <p:spTgt spid="7">
                                            <p:graphicEl>
                                              <a:dgm id="{18EC59EA-98A8-467C-A394-7FBA0199F812}"/>
                                            </p:graphicEl>
                                          </p:spTgt>
                                        </p:tgtEl>
                                      </p:cBhvr>
                                    </p:animEffect>
                                  </p:childTnLst>
                                </p:cTn>
                              </p:par>
                            </p:childTnLst>
                          </p:cTn>
                        </p:par>
                        <p:par>
                          <p:cTn id="16" fill="hold">
                            <p:stCondLst>
                              <p:cond delay="7500"/>
                            </p:stCondLst>
                            <p:childTnLst>
                              <p:par>
                                <p:cTn id="17" presetID="10" presetClass="entr" presetSubtype="0" fill="hold" grpId="0" nodeType="afterEffect">
                                  <p:stCondLst>
                                    <p:cond delay="2000"/>
                                  </p:stCondLst>
                                  <p:childTnLst>
                                    <p:set>
                                      <p:cBhvr>
                                        <p:cTn id="18" dur="1" fill="hold">
                                          <p:stCondLst>
                                            <p:cond delay="0"/>
                                          </p:stCondLst>
                                        </p:cTn>
                                        <p:tgtEl>
                                          <p:spTgt spid="7">
                                            <p:graphicEl>
                                              <a:dgm id="{D6A00DE8-3ED1-4261-8423-236C3F309DBB}"/>
                                            </p:graphicEl>
                                          </p:spTgt>
                                        </p:tgtEl>
                                        <p:attrNameLst>
                                          <p:attrName>style.visibility</p:attrName>
                                        </p:attrNameLst>
                                      </p:cBhvr>
                                      <p:to>
                                        <p:strVal val="visible"/>
                                      </p:to>
                                    </p:set>
                                    <p:animEffect transition="in" filter="fade">
                                      <p:cBhvr>
                                        <p:cTn id="19" dur="500"/>
                                        <p:tgtEl>
                                          <p:spTgt spid="7">
                                            <p:graphicEl>
                                              <a:dgm id="{D6A00DE8-3ED1-4261-8423-236C3F309DBB}"/>
                                            </p:graphicEl>
                                          </p:spTgt>
                                        </p:tgtEl>
                                      </p:cBhvr>
                                    </p:animEffect>
                                  </p:childTnLst>
                                </p:cTn>
                              </p:par>
                            </p:childTnLst>
                          </p:cTn>
                        </p:par>
                        <p:par>
                          <p:cTn id="20" fill="hold">
                            <p:stCondLst>
                              <p:cond delay="10000"/>
                            </p:stCondLst>
                            <p:childTnLst>
                              <p:par>
                                <p:cTn id="21" presetID="10" presetClass="entr" presetSubtype="0" fill="hold" grpId="0" nodeType="afterEffect">
                                  <p:stCondLst>
                                    <p:cond delay="2000"/>
                                  </p:stCondLst>
                                  <p:childTnLst>
                                    <p:set>
                                      <p:cBhvr>
                                        <p:cTn id="22" dur="1" fill="hold">
                                          <p:stCondLst>
                                            <p:cond delay="0"/>
                                          </p:stCondLst>
                                        </p:cTn>
                                        <p:tgtEl>
                                          <p:spTgt spid="7">
                                            <p:graphicEl>
                                              <a:dgm id="{82775142-30E0-452B-B374-A33D2479127D}"/>
                                            </p:graphicEl>
                                          </p:spTgt>
                                        </p:tgtEl>
                                        <p:attrNameLst>
                                          <p:attrName>style.visibility</p:attrName>
                                        </p:attrNameLst>
                                      </p:cBhvr>
                                      <p:to>
                                        <p:strVal val="visible"/>
                                      </p:to>
                                    </p:set>
                                    <p:animEffect transition="in" filter="fade">
                                      <p:cBhvr>
                                        <p:cTn id="23" dur="500"/>
                                        <p:tgtEl>
                                          <p:spTgt spid="7">
                                            <p:graphicEl>
                                              <a:dgm id="{82775142-30E0-452B-B374-A33D2479127D}"/>
                                            </p:graphicEl>
                                          </p:spTgt>
                                        </p:tgtEl>
                                      </p:cBhvr>
                                    </p:animEffect>
                                  </p:childTnLst>
                                </p:cTn>
                              </p:par>
                            </p:childTnLst>
                          </p:cTn>
                        </p:par>
                        <p:par>
                          <p:cTn id="24" fill="hold">
                            <p:stCondLst>
                              <p:cond delay="12500"/>
                            </p:stCondLst>
                            <p:childTnLst>
                              <p:par>
                                <p:cTn id="25" presetID="10" presetClass="entr" presetSubtype="0" fill="hold" grpId="0" nodeType="afterEffect">
                                  <p:stCondLst>
                                    <p:cond delay="2000"/>
                                  </p:stCondLst>
                                  <p:childTnLst>
                                    <p:set>
                                      <p:cBhvr>
                                        <p:cTn id="26" dur="1" fill="hold">
                                          <p:stCondLst>
                                            <p:cond delay="0"/>
                                          </p:stCondLst>
                                        </p:cTn>
                                        <p:tgtEl>
                                          <p:spTgt spid="7">
                                            <p:graphicEl>
                                              <a:dgm id="{1D846D10-89EB-4EDB-9A3E-B72C234595F0}"/>
                                            </p:graphicEl>
                                          </p:spTgt>
                                        </p:tgtEl>
                                        <p:attrNameLst>
                                          <p:attrName>style.visibility</p:attrName>
                                        </p:attrNameLst>
                                      </p:cBhvr>
                                      <p:to>
                                        <p:strVal val="visible"/>
                                      </p:to>
                                    </p:set>
                                    <p:animEffect transition="in" filter="fade">
                                      <p:cBhvr>
                                        <p:cTn id="27" dur="500"/>
                                        <p:tgtEl>
                                          <p:spTgt spid="7">
                                            <p:graphicEl>
                                              <a:dgm id="{1D846D10-89EB-4EDB-9A3E-B72C234595F0}"/>
                                            </p:graphicEl>
                                          </p:spTgt>
                                        </p:tgtEl>
                                      </p:cBhvr>
                                    </p:animEffect>
                                  </p:childTnLst>
                                </p:cTn>
                              </p:par>
                            </p:childTnLst>
                          </p:cTn>
                        </p:par>
                        <p:par>
                          <p:cTn id="28" fill="hold">
                            <p:stCondLst>
                              <p:cond delay="15000"/>
                            </p:stCondLst>
                            <p:childTnLst>
                              <p:par>
                                <p:cTn id="29" presetID="10" presetClass="entr" presetSubtype="0" fill="hold" grpId="0" nodeType="afterEffect">
                                  <p:stCondLst>
                                    <p:cond delay="2000"/>
                                  </p:stCondLst>
                                  <p:childTnLst>
                                    <p:set>
                                      <p:cBhvr>
                                        <p:cTn id="30" dur="1" fill="hold">
                                          <p:stCondLst>
                                            <p:cond delay="0"/>
                                          </p:stCondLst>
                                        </p:cTn>
                                        <p:tgtEl>
                                          <p:spTgt spid="7">
                                            <p:graphicEl>
                                              <a:dgm id="{359215B9-BD07-4A10-BD12-526542B5D8AF}"/>
                                            </p:graphicEl>
                                          </p:spTgt>
                                        </p:tgtEl>
                                        <p:attrNameLst>
                                          <p:attrName>style.visibility</p:attrName>
                                        </p:attrNameLst>
                                      </p:cBhvr>
                                      <p:to>
                                        <p:strVal val="visible"/>
                                      </p:to>
                                    </p:set>
                                    <p:animEffect transition="in" filter="fade">
                                      <p:cBhvr>
                                        <p:cTn id="31" dur="500"/>
                                        <p:tgtEl>
                                          <p:spTgt spid="7">
                                            <p:graphicEl>
                                              <a:dgm id="{359215B9-BD07-4A10-BD12-526542B5D8A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and Network Attacks</a:t>
            </a:r>
            <a:endParaRPr lang="en-US" dirty="0"/>
          </a:p>
        </p:txBody>
      </p:sp>
      <p:sp>
        <p:nvSpPr>
          <p:cNvPr id="3" name="Content Placeholder 2"/>
          <p:cNvSpPr>
            <a:spLocks noGrp="1"/>
          </p:cNvSpPr>
          <p:nvPr>
            <p:ph sz="half" idx="1"/>
          </p:nvPr>
        </p:nvSpPr>
        <p:spPr/>
        <p:txBody>
          <a:bodyPr>
            <a:normAutofit fontScale="85000" lnSpcReduction="10000"/>
          </a:bodyPr>
          <a:lstStyle/>
          <a:p>
            <a:r>
              <a:rPr lang="en-US" sz="2800" dirty="0" smtClean="0"/>
              <a:t>Information transmitted over networks has a higher degree of security risk than information kept on an organization’s premises</a:t>
            </a:r>
          </a:p>
          <a:p>
            <a:r>
              <a:rPr lang="en-US" b="1" dirty="0">
                <a:solidFill>
                  <a:srgbClr val="005F86"/>
                </a:solidFill>
              </a:rPr>
              <a:t>M</a:t>
            </a:r>
            <a:r>
              <a:rPr lang="en-US" b="1" dirty="0" smtClean="0">
                <a:solidFill>
                  <a:srgbClr val="005F86"/>
                </a:solidFill>
              </a:rPr>
              <a:t>alware</a:t>
            </a:r>
            <a:r>
              <a:rPr lang="en-US" dirty="0"/>
              <a:t>, short for malicious </a:t>
            </a:r>
            <a:r>
              <a:rPr lang="en-US" dirty="0" smtClean="0"/>
              <a:t>software, consists </a:t>
            </a:r>
            <a:r>
              <a:rPr lang="en-US" dirty="0"/>
              <a:t>of programs that act without a </a:t>
            </a:r>
            <a:r>
              <a:rPr lang="en-US" dirty="0" smtClean="0"/>
              <a:t>user’s knowledge </a:t>
            </a:r>
            <a:r>
              <a:rPr lang="en-US" dirty="0"/>
              <a:t>and deliberately alter the operations </a:t>
            </a:r>
            <a:r>
              <a:rPr lang="en-US" dirty="0" smtClean="0"/>
              <a:t>of computers </a:t>
            </a:r>
            <a:r>
              <a:rPr lang="en-US" dirty="0"/>
              <a:t>and mobile devices</a:t>
            </a:r>
            <a:endParaRPr lang="en-US" sz="2800" dirty="0" smtClean="0"/>
          </a:p>
        </p:txBody>
      </p:sp>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750344"/>
            <a:ext cx="4038600" cy="4225674"/>
          </a:xfrm>
        </p:spPr>
      </p:pic>
      <p:sp>
        <p:nvSpPr>
          <p:cNvPr id="4" name="Footer Placeholder 3"/>
          <p:cNvSpPr>
            <a:spLocks noGrp="1"/>
          </p:cNvSpPr>
          <p:nvPr>
            <p:ph type="ftr" sz="quarter" idx="11"/>
          </p:nvPr>
        </p:nvSpPr>
        <p:spPr/>
        <p:txBody>
          <a:bodyPr/>
          <a:lstStyle/>
          <a:p>
            <a:r>
              <a:rPr lang="en-US" smtClean="0"/>
              <a:t>Copyright © Cengage Learning. All rights reserved.</a:t>
            </a:r>
            <a:endParaRPr lang="en-US" dirty="0"/>
          </a:p>
        </p:txBody>
      </p:sp>
      <p:sp>
        <p:nvSpPr>
          <p:cNvPr id="6" name="Text Placeholder 5"/>
          <p:cNvSpPr>
            <a:spLocks noGrp="1"/>
          </p:cNvSpPr>
          <p:nvPr>
            <p:ph type="body" sz="quarter" idx="13"/>
          </p:nvPr>
        </p:nvSpPr>
        <p:spPr/>
        <p:txBody>
          <a:bodyPr>
            <a:normAutofit lnSpcReduction="10000"/>
          </a:bodyPr>
          <a:lstStyle/>
          <a:p>
            <a:r>
              <a:rPr lang="en-US" dirty="0" smtClean="0"/>
              <a:t>Pages 204 - 205</a:t>
            </a:r>
          </a:p>
          <a:p>
            <a:r>
              <a:rPr lang="en-US" dirty="0" smtClean="0"/>
              <a:t>Table 5-1</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5000"/>
                            </p:stCondLst>
                            <p:childTnLst>
                              <p:par>
                                <p:cTn id="13" presetID="10" presetClass="entr" presetSubtype="0" fill="hold" nodeType="afterEffect">
                                  <p:stCondLst>
                                    <p:cond delay="20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and Network Attacks</a:t>
            </a:r>
            <a:endParaRPr lang="en-US" dirty="0"/>
          </a:p>
        </p:txBody>
      </p:sp>
      <p:sp>
        <p:nvSpPr>
          <p:cNvPr id="4" name="Footer Placeholder 3"/>
          <p:cNvSpPr>
            <a:spLocks noGrp="1"/>
          </p:cNvSpPr>
          <p:nvPr>
            <p:ph type="ftr" sz="quarter" idx="11"/>
          </p:nvPr>
        </p:nvSpPr>
        <p:spPr/>
        <p:txBody>
          <a:bodyPr/>
          <a:lstStyle/>
          <a:p>
            <a:r>
              <a:rPr lang="en-US" smtClean="0"/>
              <a:t>Copyright © Cengage Learning. All rights reserved.</a:t>
            </a:r>
            <a:endParaRPr lang="en-US" dirty="0"/>
          </a:p>
        </p:txBody>
      </p:sp>
      <p:sp>
        <p:nvSpPr>
          <p:cNvPr id="6" name="Text Placeholder 5"/>
          <p:cNvSpPr>
            <a:spLocks noGrp="1"/>
          </p:cNvSpPr>
          <p:nvPr>
            <p:ph type="body" sz="quarter" idx="13"/>
          </p:nvPr>
        </p:nvSpPr>
        <p:spPr/>
        <p:txBody>
          <a:bodyPr>
            <a:normAutofit lnSpcReduction="10000"/>
          </a:bodyPr>
          <a:lstStyle/>
          <a:p>
            <a:r>
              <a:rPr lang="en-US" dirty="0" smtClean="0"/>
              <a:t>Page 205</a:t>
            </a:r>
          </a:p>
          <a:p>
            <a:r>
              <a:rPr lang="en-US" dirty="0" smtClean="0"/>
              <a:t>Figure 5-2</a:t>
            </a:r>
            <a:endParaRPr lang="en-US"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07268" y="1600200"/>
            <a:ext cx="6329463" cy="4648200"/>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and Network Attacks</a:t>
            </a:r>
            <a:endParaRPr lang="en-US" dirty="0"/>
          </a:p>
        </p:txBody>
      </p:sp>
      <p:sp>
        <p:nvSpPr>
          <p:cNvPr id="3" name="Content Placeholder 2"/>
          <p:cNvSpPr>
            <a:spLocks noGrp="1"/>
          </p:cNvSpPr>
          <p:nvPr>
            <p:ph idx="1"/>
          </p:nvPr>
        </p:nvSpPr>
        <p:spPr/>
        <p:txBody>
          <a:bodyPr>
            <a:normAutofit/>
          </a:bodyPr>
          <a:lstStyle/>
          <a:p>
            <a:r>
              <a:rPr lang="en-US" sz="2400" dirty="0" smtClean="0"/>
              <a:t>A </a:t>
            </a:r>
            <a:r>
              <a:rPr lang="en-US" sz="2400" b="1" dirty="0" smtClean="0">
                <a:solidFill>
                  <a:srgbClr val="005F86"/>
                </a:solidFill>
              </a:rPr>
              <a:t>botnet</a:t>
            </a:r>
            <a:r>
              <a:rPr lang="en-US" sz="2400" dirty="0" smtClean="0">
                <a:solidFill>
                  <a:srgbClr val="005F86"/>
                </a:solidFill>
              </a:rPr>
              <a:t> </a:t>
            </a:r>
            <a:r>
              <a:rPr lang="en-US" sz="2400" dirty="0" smtClean="0"/>
              <a:t>is a group of compromised computers or mobile devices connected to a network</a:t>
            </a:r>
          </a:p>
          <a:p>
            <a:pPr lvl="1"/>
            <a:r>
              <a:rPr lang="en-US" sz="2000" dirty="0" smtClean="0"/>
              <a:t>A compromised computer or device is known as a </a:t>
            </a:r>
            <a:r>
              <a:rPr lang="en-US" sz="2000" b="1" dirty="0" smtClean="0">
                <a:solidFill>
                  <a:srgbClr val="005F86"/>
                </a:solidFill>
              </a:rPr>
              <a:t>zombie</a:t>
            </a:r>
            <a:endParaRPr lang="en-US" sz="2000" dirty="0" smtClean="0">
              <a:solidFill>
                <a:srgbClr val="005F86"/>
              </a:solidFill>
            </a:endParaRPr>
          </a:p>
          <a:p>
            <a:r>
              <a:rPr lang="en-US" sz="2400" dirty="0" smtClean="0"/>
              <a:t>A </a:t>
            </a:r>
            <a:r>
              <a:rPr lang="en-US" sz="2400" b="1" dirty="0" smtClean="0">
                <a:solidFill>
                  <a:srgbClr val="005F86"/>
                </a:solidFill>
              </a:rPr>
              <a:t>denial of service attack </a:t>
            </a:r>
            <a:r>
              <a:rPr lang="en-US" sz="2400" dirty="0" smtClean="0"/>
              <a:t>(</a:t>
            </a:r>
            <a:r>
              <a:rPr lang="en-US" sz="2400" b="1" dirty="0" err="1" smtClean="0">
                <a:solidFill>
                  <a:srgbClr val="005F86"/>
                </a:solidFill>
              </a:rPr>
              <a:t>DoS</a:t>
            </a:r>
            <a:r>
              <a:rPr lang="en-US" sz="2400" b="1" dirty="0" smtClean="0">
                <a:solidFill>
                  <a:srgbClr val="005F86"/>
                </a:solidFill>
              </a:rPr>
              <a:t> attack</a:t>
            </a:r>
            <a:r>
              <a:rPr lang="en-US" sz="2400" dirty="0" smtClean="0"/>
              <a:t>) disrupts computer access to Internet services</a:t>
            </a:r>
          </a:p>
          <a:p>
            <a:pPr lvl="1"/>
            <a:r>
              <a:rPr lang="en-US" sz="2000" dirty="0" smtClean="0"/>
              <a:t>Distributed </a:t>
            </a:r>
            <a:r>
              <a:rPr lang="en-US" sz="2000" dirty="0" err="1" smtClean="0"/>
              <a:t>DoS</a:t>
            </a:r>
            <a:r>
              <a:rPr lang="en-US" sz="2000" dirty="0" smtClean="0"/>
              <a:t> (</a:t>
            </a:r>
            <a:r>
              <a:rPr lang="en-US" sz="2000" dirty="0" err="1" smtClean="0"/>
              <a:t>DDoS</a:t>
            </a:r>
            <a:r>
              <a:rPr lang="en-US" sz="2000" dirty="0" smtClean="0"/>
              <a:t>)</a:t>
            </a:r>
          </a:p>
          <a:p>
            <a:r>
              <a:rPr lang="en-US" sz="2400" dirty="0" smtClean="0"/>
              <a:t>A </a:t>
            </a:r>
            <a:r>
              <a:rPr lang="en-US" sz="2400" b="1" dirty="0" smtClean="0">
                <a:solidFill>
                  <a:srgbClr val="005F86"/>
                </a:solidFill>
              </a:rPr>
              <a:t>back door</a:t>
            </a:r>
            <a:r>
              <a:rPr lang="en-US" sz="2400" dirty="0" smtClean="0">
                <a:solidFill>
                  <a:srgbClr val="005F86"/>
                </a:solidFill>
              </a:rPr>
              <a:t> </a:t>
            </a:r>
            <a:r>
              <a:rPr lang="en-US" sz="2400" dirty="0" smtClean="0"/>
              <a:t>is a program or set of instructions in a program that allow users to bypass security controls</a:t>
            </a:r>
          </a:p>
          <a:p>
            <a:r>
              <a:rPr lang="en-US" sz="2400" b="1" dirty="0" smtClean="0">
                <a:solidFill>
                  <a:srgbClr val="005F86"/>
                </a:solidFill>
              </a:rPr>
              <a:t>Spoofing</a:t>
            </a:r>
            <a:r>
              <a:rPr lang="en-US" sz="2400" dirty="0" smtClean="0">
                <a:solidFill>
                  <a:srgbClr val="005F86"/>
                </a:solidFill>
              </a:rPr>
              <a:t> </a:t>
            </a:r>
            <a:r>
              <a:rPr lang="en-US" sz="2400" dirty="0" smtClean="0"/>
              <a:t>is a technique intruders use to make their network or Internet transmission appear legitimate</a:t>
            </a:r>
            <a:endParaRPr lang="en-US" sz="2400" b="1" dirty="0"/>
          </a:p>
        </p:txBody>
      </p:sp>
      <p:sp>
        <p:nvSpPr>
          <p:cNvPr id="4" name="Footer Placeholder 3"/>
          <p:cNvSpPr>
            <a:spLocks noGrp="1"/>
          </p:cNvSpPr>
          <p:nvPr>
            <p:ph type="ftr" sz="quarter" idx="11"/>
          </p:nvPr>
        </p:nvSpPr>
        <p:spPr/>
        <p:txBody>
          <a:bodyPr/>
          <a:lstStyle/>
          <a:p>
            <a:r>
              <a:rPr lang="en-US" smtClean="0"/>
              <a:t>Copyright © Cengage Learning. All rights reserved.</a:t>
            </a:r>
            <a:endParaRPr lang="en-US" dirty="0"/>
          </a:p>
        </p:txBody>
      </p:sp>
      <p:sp>
        <p:nvSpPr>
          <p:cNvPr id="6" name="Text Placeholder 5"/>
          <p:cNvSpPr>
            <a:spLocks noGrp="1"/>
          </p:cNvSpPr>
          <p:nvPr>
            <p:ph type="body" sz="quarter" idx="13"/>
          </p:nvPr>
        </p:nvSpPr>
        <p:spPr/>
        <p:txBody>
          <a:bodyPr/>
          <a:lstStyle/>
          <a:p>
            <a:r>
              <a:rPr lang="en-US" dirty="0" smtClean="0"/>
              <a:t>Pages 206 - 207</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5000"/>
                            </p:stCondLst>
                            <p:childTnLst>
                              <p:par>
                                <p:cTn id="13" presetID="10" presetClass="entr" presetSubtype="0" fill="hold" grpId="0" nodeType="after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7500"/>
                            </p:stCondLst>
                            <p:childTnLst>
                              <p:par>
                                <p:cTn id="17" presetID="10" presetClass="entr" presetSubtype="0" fill="hold" grpId="0" nodeType="afterEffect">
                                  <p:stCondLst>
                                    <p:cond delay="2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10000"/>
                            </p:stCondLst>
                            <p:childTnLst>
                              <p:par>
                                <p:cTn id="21" presetID="10" presetClass="entr" presetSubtype="0" fill="hold" grpId="0" nodeType="afterEffect">
                                  <p:stCondLst>
                                    <p:cond delay="2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12500"/>
                            </p:stCondLst>
                            <p:childTnLst>
                              <p:par>
                                <p:cTn id="25" presetID="10" presetClass="entr" presetSubtype="0" fill="hold" grpId="0" nodeType="afterEffect">
                                  <p:stCondLst>
                                    <p:cond delay="20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2531</TotalTime>
  <Words>2319</Words>
  <Application>Microsoft Office PowerPoint</Application>
  <PresentationFormat>On-screen Show (4:3)</PresentationFormat>
  <Paragraphs>351</Paragraphs>
  <Slides>52</Slides>
  <Notes>39</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Chapter 10</vt:lpstr>
      <vt:lpstr>Objectives Overview</vt:lpstr>
      <vt:lpstr>Objectives Overview</vt:lpstr>
      <vt:lpstr>Digital Security Risks</vt:lpstr>
      <vt:lpstr>Digital Security Risks</vt:lpstr>
      <vt:lpstr>Digital Security Risks</vt:lpstr>
      <vt:lpstr>Internet and Network Attacks</vt:lpstr>
      <vt:lpstr>Internet and Network Attacks</vt:lpstr>
      <vt:lpstr>Internet and Network Attacks</vt:lpstr>
      <vt:lpstr>Questions?</vt:lpstr>
      <vt:lpstr>Internet and Network Attacks</vt:lpstr>
      <vt:lpstr>Unauthorized Access and Use</vt:lpstr>
      <vt:lpstr>Unauthorized Access and Use</vt:lpstr>
      <vt:lpstr>Unauthorized Access and Use</vt:lpstr>
      <vt:lpstr>Unauthorized Access and Use</vt:lpstr>
      <vt:lpstr>Unauthorized Access and Use</vt:lpstr>
      <vt:lpstr>Unauthorized Access and Use</vt:lpstr>
      <vt:lpstr>Digital Forensics</vt:lpstr>
      <vt:lpstr>Software Theft</vt:lpstr>
      <vt:lpstr>Software Theft</vt:lpstr>
      <vt:lpstr>Software Theft</vt:lpstr>
      <vt:lpstr>Information Theft</vt:lpstr>
      <vt:lpstr>Information Theft</vt:lpstr>
      <vt:lpstr>Information Theft</vt:lpstr>
      <vt:lpstr>Information Theft</vt:lpstr>
      <vt:lpstr>Digital signature and digital certificate</vt:lpstr>
      <vt:lpstr>Information Theft</vt:lpstr>
      <vt:lpstr>Hardware Theft, Vandalism, and Failure</vt:lpstr>
      <vt:lpstr>Hardware Theft, Vandalism, and Failure</vt:lpstr>
      <vt:lpstr>Backing Up – The Ultimate Safeguard</vt:lpstr>
      <vt:lpstr>Backing Up – The Ultimate Safeguard</vt:lpstr>
      <vt:lpstr>Backing Up – The Ultimate Safeguard</vt:lpstr>
      <vt:lpstr>Wireless Security</vt:lpstr>
      <vt:lpstr>Questions?</vt:lpstr>
      <vt:lpstr>Ethics and Society</vt:lpstr>
      <vt:lpstr>Ethics and Society</vt:lpstr>
      <vt:lpstr>Ethics and Society</vt:lpstr>
      <vt:lpstr>Ethics and Society</vt:lpstr>
      <vt:lpstr>Information Privacy</vt:lpstr>
      <vt:lpstr>Information Privacy</vt:lpstr>
      <vt:lpstr>Information Privacy</vt:lpstr>
      <vt:lpstr>Information Privacy</vt:lpstr>
      <vt:lpstr>Question?</vt:lpstr>
      <vt:lpstr>Information Privacy</vt:lpstr>
      <vt:lpstr>Information Privacy</vt:lpstr>
      <vt:lpstr>Information Privacy</vt:lpstr>
      <vt:lpstr>Information Privacy</vt:lpstr>
      <vt:lpstr>Information Privacy</vt:lpstr>
      <vt:lpstr>Question?</vt:lpstr>
      <vt:lpstr>Ethics and Society</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dc:creator>
  <cp:lastModifiedBy>Azarpanah, Sara</cp:lastModifiedBy>
  <cp:revision>189</cp:revision>
  <dcterms:created xsi:type="dcterms:W3CDTF">2008-12-18T17:11:12Z</dcterms:created>
  <dcterms:modified xsi:type="dcterms:W3CDTF">2014-12-01T23:32:27Z</dcterms:modified>
</cp:coreProperties>
</file>