
<file path=[Content_Types].xml><?xml version="1.0" encoding="utf-8"?>
<Types xmlns="http://schemas.openxmlformats.org/package/2006/content-types"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notesSlides/notesSlide2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309" r:id="rId8"/>
    <p:sldId id="310" r:id="rId9"/>
    <p:sldId id="311" r:id="rId10"/>
    <p:sldId id="312" r:id="rId11"/>
    <p:sldId id="265" r:id="rId12"/>
    <p:sldId id="267" r:id="rId13"/>
    <p:sldId id="317" r:id="rId14"/>
    <p:sldId id="271" r:id="rId15"/>
    <p:sldId id="269" r:id="rId16"/>
    <p:sldId id="272" r:id="rId17"/>
    <p:sldId id="273" r:id="rId18"/>
    <p:sldId id="313" r:id="rId19"/>
    <p:sldId id="275" r:id="rId20"/>
    <p:sldId id="280" r:id="rId21"/>
    <p:sldId id="281" r:id="rId22"/>
    <p:sldId id="314" r:id="rId23"/>
    <p:sldId id="315" r:id="rId24"/>
    <p:sldId id="316" r:id="rId25"/>
    <p:sldId id="318" r:id="rId26"/>
    <p:sldId id="285" r:id="rId27"/>
    <p:sldId id="293" r:id="rId28"/>
    <p:sldId id="298" r:id="rId29"/>
    <p:sldId id="300" r:id="rId30"/>
    <p:sldId id="301" r:id="rId31"/>
    <p:sldId id="302" r:id="rId32"/>
    <p:sldId id="304" r:id="rId33"/>
    <p:sldId id="303" r:id="rId34"/>
    <p:sldId id="305" r:id="rId35"/>
    <p:sldId id="306" r:id="rId36"/>
    <p:sldId id="319" r:id="rId37"/>
    <p:sldId id="320" r:id="rId38"/>
    <p:sldId id="321" r:id="rId39"/>
    <p:sldId id="307" r:id="rId40"/>
    <p:sldId id="30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Discuss the evolution of the Internet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13D456FC-2F9A-4EBC-A036-BD4C883CDAFF}">
      <dgm:prSet/>
      <dgm:spPr/>
      <dgm:t>
        <a:bodyPr/>
        <a:lstStyle/>
        <a:p>
          <a:r>
            <a:rPr lang="en-US" dirty="0" smtClean="0"/>
            <a:t>Briefly describe various broadband Internet connections</a:t>
          </a:r>
        </a:p>
      </dgm:t>
    </dgm:pt>
    <dgm:pt modelId="{75050760-A0D7-4E88-8113-21C1F9492564}" type="parTrans" cxnId="{220D59F4-DACF-4CE0-A672-046BAA3BF753}">
      <dgm:prSet/>
      <dgm:spPr/>
      <dgm:t>
        <a:bodyPr/>
        <a:lstStyle/>
        <a:p>
          <a:endParaRPr lang="en-US"/>
        </a:p>
      </dgm:t>
    </dgm:pt>
    <dgm:pt modelId="{B6E8DC3B-3CB9-4174-9DF5-4BFB639CC1FF}" type="sibTrans" cxnId="{220D59F4-DACF-4CE0-A672-046BAA3BF753}">
      <dgm:prSet/>
      <dgm:spPr/>
      <dgm:t>
        <a:bodyPr/>
        <a:lstStyle/>
        <a:p>
          <a:endParaRPr lang="en-US"/>
        </a:p>
      </dgm:t>
    </dgm:pt>
    <dgm:pt modelId="{02751C42-5A3B-4B56-B837-A88E5A347344}">
      <dgm:prSet/>
      <dgm:spPr/>
      <dgm:t>
        <a:bodyPr/>
        <a:lstStyle/>
        <a:p>
          <a:r>
            <a:rPr lang="en-US" dirty="0" smtClean="0"/>
            <a:t>Describe the purpose of an IP address and its relationship to a domain name</a:t>
          </a:r>
        </a:p>
      </dgm:t>
    </dgm:pt>
    <dgm:pt modelId="{2F69A6C1-3264-4B08-AEEE-A43FAFF05D40}" type="parTrans" cxnId="{C8790769-085A-429F-A059-56482251A4E1}">
      <dgm:prSet/>
      <dgm:spPr/>
      <dgm:t>
        <a:bodyPr/>
        <a:lstStyle/>
        <a:p>
          <a:endParaRPr lang="en-US"/>
        </a:p>
      </dgm:t>
    </dgm:pt>
    <dgm:pt modelId="{2FACCAF7-5B66-4EB2-B811-76DC4A2EBA38}" type="sibTrans" cxnId="{C8790769-085A-429F-A059-56482251A4E1}">
      <dgm:prSet/>
      <dgm:spPr/>
      <dgm:t>
        <a:bodyPr/>
        <a:lstStyle/>
        <a:p>
          <a:endParaRPr lang="en-US"/>
        </a:p>
      </dgm:t>
    </dgm:pt>
    <dgm:pt modelId="{8CEE455F-2BD3-4909-BDE8-3DD8DB7E26EF}">
      <dgm:prSet/>
      <dgm:spPr/>
      <dgm:t>
        <a:bodyPr/>
        <a:lstStyle/>
        <a:p>
          <a:r>
            <a:rPr lang="en-US" dirty="0" smtClean="0"/>
            <a:t>Describe features of browsers and identify the components of a web address</a:t>
          </a:r>
        </a:p>
      </dgm:t>
    </dgm:pt>
    <dgm:pt modelId="{F162A297-73D2-450F-BB11-3118CC90DEDC}" type="parTrans" cxnId="{5F52ED6E-B63B-488E-8FA2-EACA97D950A9}">
      <dgm:prSet/>
      <dgm:spPr/>
      <dgm:t>
        <a:bodyPr/>
        <a:lstStyle/>
        <a:p>
          <a:endParaRPr lang="en-US"/>
        </a:p>
      </dgm:t>
    </dgm:pt>
    <dgm:pt modelId="{926F4DDA-5F23-43B2-9E51-CE9794B481E6}" type="sibTrans" cxnId="{5F52ED6E-B63B-488E-8FA2-EACA97D950A9}">
      <dgm:prSet/>
      <dgm:spPr/>
      <dgm:t>
        <a:bodyPr/>
        <a:lstStyle/>
        <a:p>
          <a:endParaRPr lang="en-US"/>
        </a:p>
      </dgm:t>
    </dgm:pt>
    <dgm:pt modelId="{F77FD325-6ED2-4FD5-9328-C200CA517798}">
      <dgm:prSet/>
      <dgm:spPr/>
      <dgm:t>
        <a:bodyPr/>
        <a:lstStyle/>
        <a:p>
          <a:r>
            <a:rPr lang="en-US" dirty="0" smtClean="0"/>
            <a:t>Describe ways to enter effective search text</a:t>
          </a:r>
        </a:p>
      </dgm:t>
    </dgm:pt>
    <dgm:pt modelId="{13AB1C3B-DF37-4E5D-B9AD-B1D79FA368C3}" type="parTrans" cxnId="{E7A64918-6B12-44B3-A4E6-9839A593F8EC}">
      <dgm:prSet/>
      <dgm:spPr/>
      <dgm:t>
        <a:bodyPr/>
        <a:lstStyle/>
        <a:p>
          <a:endParaRPr lang="en-US"/>
        </a:p>
      </dgm:t>
    </dgm:pt>
    <dgm:pt modelId="{489F7EE0-B505-4358-BCD1-D2F32EE15A09}" type="sibTrans" cxnId="{E7A64918-6B12-44B3-A4E6-9839A593F8EC}">
      <dgm:prSet/>
      <dgm:spPr/>
      <dgm:t>
        <a:bodyPr/>
        <a:lstStyle/>
        <a:p>
          <a:endParaRPr lang="en-US"/>
        </a:p>
      </dgm:t>
    </dgm:pt>
    <dgm:pt modelId="{E4FA5482-E5B7-4D99-8306-AF70BD6F873B}">
      <dgm:prSet/>
      <dgm:spPr/>
      <dgm:t>
        <a:bodyPr/>
        <a:lstStyle/>
        <a:p>
          <a:r>
            <a:rPr lang="en-US" dirty="0" smtClean="0"/>
            <a:t>Explain benefits and risks of using social networking sites</a:t>
          </a:r>
        </a:p>
      </dgm:t>
    </dgm:pt>
    <dgm:pt modelId="{41FD2174-584C-4F1D-871F-411777D07FD8}" type="parTrans" cxnId="{C059D468-7E97-4E23-A4E9-653998211EE1}">
      <dgm:prSet/>
      <dgm:spPr/>
      <dgm:t>
        <a:bodyPr/>
        <a:lstStyle/>
        <a:p>
          <a:endParaRPr lang="en-US"/>
        </a:p>
      </dgm:t>
    </dgm:pt>
    <dgm:pt modelId="{E889E6AE-140A-4F29-B640-024FB12184CF}" type="sibTrans" cxnId="{C059D468-7E97-4E23-A4E9-653998211EE1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6AFA3AB6-4188-407D-ADC2-50A48C44B598}" type="pres">
      <dgm:prSet presAssocID="{13D456FC-2F9A-4EBC-A036-BD4C883CDAF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867DA-5357-4ECA-81B9-B0401A63F649}" type="pres">
      <dgm:prSet presAssocID="{B6E8DC3B-3CB9-4174-9DF5-4BFB639CC1FF}" presName="sibTrans" presStyleCnt="0"/>
      <dgm:spPr/>
    </dgm:pt>
    <dgm:pt modelId="{9654EA5E-8C5C-4B80-89D7-9C9899E9BF09}" type="pres">
      <dgm:prSet presAssocID="{02751C42-5A3B-4B56-B837-A88E5A34734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73A28-3E3B-4044-89F3-DCF7FBEA4CB1}" type="pres">
      <dgm:prSet presAssocID="{2FACCAF7-5B66-4EB2-B811-76DC4A2EBA38}" presName="sibTrans" presStyleCnt="0"/>
      <dgm:spPr/>
    </dgm:pt>
    <dgm:pt modelId="{3D47C011-73D7-48B0-9E50-108AAAED6724}" type="pres">
      <dgm:prSet presAssocID="{8CEE455F-2BD3-4909-BDE8-3DD8DB7E26E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66000-4215-4804-A4FA-F0C21D394DBA}" type="pres">
      <dgm:prSet presAssocID="{926F4DDA-5F23-43B2-9E51-CE9794B481E6}" presName="sibTrans" presStyleCnt="0"/>
      <dgm:spPr/>
    </dgm:pt>
    <dgm:pt modelId="{A140FB6C-3D3B-4331-862B-25E04FDE11C9}" type="pres">
      <dgm:prSet presAssocID="{F77FD325-6ED2-4FD5-9328-C200CA51779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73D4-FE22-4790-BE89-A39601B882E5}" type="pres">
      <dgm:prSet presAssocID="{489F7EE0-B505-4358-BCD1-D2F32EE15A09}" presName="sibTrans" presStyleCnt="0"/>
      <dgm:spPr/>
    </dgm:pt>
    <dgm:pt modelId="{5621BDBD-6530-4890-B124-FC68679D0D31}" type="pres">
      <dgm:prSet presAssocID="{E4FA5482-E5B7-4D99-8306-AF70BD6F873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B525C1-3BC4-4410-A934-BEF3CBFEFCCD}" type="presOf" srcId="{E4FA5482-E5B7-4D99-8306-AF70BD6F873B}" destId="{5621BDBD-6530-4890-B124-FC68679D0D31}" srcOrd="0" destOrd="0" presId="urn:microsoft.com/office/officeart/2005/8/layout/default#12"/>
    <dgm:cxn modelId="{C059D468-7E97-4E23-A4E9-653998211EE1}" srcId="{3DE9E547-3C66-4E5D-9D07-0515EED2B913}" destId="{E4FA5482-E5B7-4D99-8306-AF70BD6F873B}" srcOrd="5" destOrd="0" parTransId="{41FD2174-584C-4F1D-871F-411777D07FD8}" sibTransId="{E889E6AE-140A-4F29-B640-024FB12184CF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0EAB4BA6-5440-413E-BDEA-B512AC132DFD}" type="presOf" srcId="{02751C42-5A3B-4B56-B837-A88E5A347344}" destId="{9654EA5E-8C5C-4B80-89D7-9C9899E9BF09}" srcOrd="0" destOrd="0" presId="urn:microsoft.com/office/officeart/2005/8/layout/default#12"/>
    <dgm:cxn modelId="{B645FB92-30FC-4300-80B9-447E2C92E4FC}" type="presOf" srcId="{F77FD325-6ED2-4FD5-9328-C200CA517798}" destId="{A140FB6C-3D3B-4331-862B-25E04FDE11C9}" srcOrd="0" destOrd="0" presId="urn:microsoft.com/office/officeart/2005/8/layout/default#12"/>
    <dgm:cxn modelId="{F053E4AB-DC18-4DBD-8F37-DC207A2803B2}" type="presOf" srcId="{F9022B54-68C2-4973-9A00-460029290542}" destId="{E43CDCF3-D5B2-4556-A6FF-1FBA940E878F}" srcOrd="0" destOrd="0" presId="urn:microsoft.com/office/officeart/2005/8/layout/default#12"/>
    <dgm:cxn modelId="{E7A64918-6B12-44B3-A4E6-9839A593F8EC}" srcId="{3DE9E547-3C66-4E5D-9D07-0515EED2B913}" destId="{F77FD325-6ED2-4FD5-9328-C200CA517798}" srcOrd="4" destOrd="0" parTransId="{13AB1C3B-DF37-4E5D-B9AD-B1D79FA368C3}" sibTransId="{489F7EE0-B505-4358-BCD1-D2F32EE15A09}"/>
    <dgm:cxn modelId="{5F52ED6E-B63B-488E-8FA2-EACA97D950A9}" srcId="{3DE9E547-3C66-4E5D-9D07-0515EED2B913}" destId="{8CEE455F-2BD3-4909-BDE8-3DD8DB7E26EF}" srcOrd="3" destOrd="0" parTransId="{F162A297-73D2-450F-BB11-3118CC90DEDC}" sibTransId="{926F4DDA-5F23-43B2-9E51-CE9794B481E6}"/>
    <dgm:cxn modelId="{7CE197D1-2D92-4236-AEBC-FBFAC800E73A}" type="presOf" srcId="{3DE9E547-3C66-4E5D-9D07-0515EED2B913}" destId="{46A1C575-DE29-4021-A28C-E1E7FA78085E}" srcOrd="0" destOrd="0" presId="urn:microsoft.com/office/officeart/2005/8/layout/default#12"/>
    <dgm:cxn modelId="{220D59F4-DACF-4CE0-A672-046BAA3BF753}" srcId="{3DE9E547-3C66-4E5D-9D07-0515EED2B913}" destId="{13D456FC-2F9A-4EBC-A036-BD4C883CDAFF}" srcOrd="1" destOrd="0" parTransId="{75050760-A0D7-4E88-8113-21C1F9492564}" sibTransId="{B6E8DC3B-3CB9-4174-9DF5-4BFB639CC1FF}"/>
    <dgm:cxn modelId="{C8790769-085A-429F-A059-56482251A4E1}" srcId="{3DE9E547-3C66-4E5D-9D07-0515EED2B913}" destId="{02751C42-5A3B-4B56-B837-A88E5A347344}" srcOrd="2" destOrd="0" parTransId="{2F69A6C1-3264-4B08-AEEE-A43FAFF05D40}" sibTransId="{2FACCAF7-5B66-4EB2-B811-76DC4A2EBA38}"/>
    <dgm:cxn modelId="{DBCCBBDF-2D68-48E0-9563-6AFB282B64B3}" type="presOf" srcId="{8CEE455F-2BD3-4909-BDE8-3DD8DB7E26EF}" destId="{3D47C011-73D7-48B0-9E50-108AAAED6724}" srcOrd="0" destOrd="0" presId="urn:microsoft.com/office/officeart/2005/8/layout/default#12"/>
    <dgm:cxn modelId="{FD6C2B3E-02B9-48D9-A8C8-95D7D56D0131}" type="presOf" srcId="{13D456FC-2F9A-4EBC-A036-BD4C883CDAFF}" destId="{6AFA3AB6-4188-407D-ADC2-50A48C44B598}" srcOrd="0" destOrd="0" presId="urn:microsoft.com/office/officeart/2005/8/layout/default#12"/>
    <dgm:cxn modelId="{FE1BA435-F57A-437A-BBFB-3DFD4F11EF46}" type="presParOf" srcId="{46A1C575-DE29-4021-A28C-E1E7FA78085E}" destId="{E43CDCF3-D5B2-4556-A6FF-1FBA940E878F}" srcOrd="0" destOrd="0" presId="urn:microsoft.com/office/officeart/2005/8/layout/default#12"/>
    <dgm:cxn modelId="{0A385AEB-48A6-4AAB-B8E2-61B577D4AF66}" type="presParOf" srcId="{46A1C575-DE29-4021-A28C-E1E7FA78085E}" destId="{54066D3B-676A-41CA-98B3-C0905E22B6EF}" srcOrd="1" destOrd="0" presId="urn:microsoft.com/office/officeart/2005/8/layout/default#12"/>
    <dgm:cxn modelId="{50E59D2C-5CE4-49C8-AFEC-3FA9B1D13283}" type="presParOf" srcId="{46A1C575-DE29-4021-A28C-E1E7FA78085E}" destId="{6AFA3AB6-4188-407D-ADC2-50A48C44B598}" srcOrd="2" destOrd="0" presId="urn:microsoft.com/office/officeart/2005/8/layout/default#12"/>
    <dgm:cxn modelId="{3DBCC6BD-6299-4F71-AA72-755E200A8FBC}" type="presParOf" srcId="{46A1C575-DE29-4021-A28C-E1E7FA78085E}" destId="{1AD867DA-5357-4ECA-81B9-B0401A63F649}" srcOrd="3" destOrd="0" presId="urn:microsoft.com/office/officeart/2005/8/layout/default#12"/>
    <dgm:cxn modelId="{C6E663A4-5FAF-452B-9952-56BD81C09F89}" type="presParOf" srcId="{46A1C575-DE29-4021-A28C-E1E7FA78085E}" destId="{9654EA5E-8C5C-4B80-89D7-9C9899E9BF09}" srcOrd="4" destOrd="0" presId="urn:microsoft.com/office/officeart/2005/8/layout/default#12"/>
    <dgm:cxn modelId="{CF4E032D-11F9-4D84-94CF-F77089562685}" type="presParOf" srcId="{46A1C575-DE29-4021-A28C-E1E7FA78085E}" destId="{3EE73A28-3E3B-4044-89F3-DCF7FBEA4CB1}" srcOrd="5" destOrd="0" presId="urn:microsoft.com/office/officeart/2005/8/layout/default#12"/>
    <dgm:cxn modelId="{651C26C3-1466-4791-AE7F-265FCF00825C}" type="presParOf" srcId="{46A1C575-DE29-4021-A28C-E1E7FA78085E}" destId="{3D47C011-73D7-48B0-9E50-108AAAED6724}" srcOrd="6" destOrd="0" presId="urn:microsoft.com/office/officeart/2005/8/layout/default#12"/>
    <dgm:cxn modelId="{06E5393B-0139-46B5-918A-478C4B44ED27}" type="presParOf" srcId="{46A1C575-DE29-4021-A28C-E1E7FA78085E}" destId="{54D66000-4215-4804-A4FA-F0C21D394DBA}" srcOrd="7" destOrd="0" presId="urn:microsoft.com/office/officeart/2005/8/layout/default#12"/>
    <dgm:cxn modelId="{B4F3E5E2-7C93-4891-991B-5442DEF2B0AD}" type="presParOf" srcId="{46A1C575-DE29-4021-A28C-E1E7FA78085E}" destId="{A140FB6C-3D3B-4331-862B-25E04FDE11C9}" srcOrd="8" destOrd="0" presId="urn:microsoft.com/office/officeart/2005/8/layout/default#12"/>
    <dgm:cxn modelId="{ABD2E403-0254-431F-8792-533A28427E04}" type="presParOf" srcId="{46A1C575-DE29-4021-A28C-E1E7FA78085E}" destId="{BFE873D4-FE22-4790-BE89-A39601B882E5}" srcOrd="9" destOrd="0" presId="urn:microsoft.com/office/officeart/2005/8/layout/default#12"/>
    <dgm:cxn modelId="{8CE80DB8-E7CF-4B57-9D62-33881D202E85}" type="presParOf" srcId="{46A1C575-DE29-4021-A28C-E1E7FA78085E}" destId="{5621BDBD-6530-4890-B124-FC68679D0D31}" srcOrd="10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17D667-8847-404A-AFAA-FF3D747BF08D}" type="doc">
      <dgm:prSet loTypeId="urn:microsoft.com/office/officeart/2005/8/layout/default#17" loCatId="list" qsTypeId="urn:microsoft.com/office/officeart/2005/8/quickstyle/3d6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8EF3A1C-1ADD-47EC-A82E-4BA792BC29FD}">
      <dgm:prSet phldrT="[Text]"/>
      <dgm:spPr/>
      <dgm:t>
        <a:bodyPr/>
        <a:lstStyle/>
        <a:p>
          <a:r>
            <a:rPr lang="en-US" dirty="0" smtClean="0"/>
            <a:t>Graphics</a:t>
          </a:r>
          <a:endParaRPr lang="en-US" dirty="0"/>
        </a:p>
      </dgm:t>
    </dgm:pt>
    <dgm:pt modelId="{D82F3AF1-5CF6-4712-9860-C61AFEC82400}" type="parTrans" cxnId="{A40DC582-1818-4944-8ADC-EDD2F6A7581B}">
      <dgm:prSet/>
      <dgm:spPr/>
      <dgm:t>
        <a:bodyPr/>
        <a:lstStyle/>
        <a:p>
          <a:endParaRPr lang="en-US"/>
        </a:p>
      </dgm:t>
    </dgm:pt>
    <dgm:pt modelId="{3FC514B7-4471-40D5-B55A-85628A408340}" type="sibTrans" cxnId="{A40DC582-1818-4944-8ADC-EDD2F6A7581B}">
      <dgm:prSet/>
      <dgm:spPr/>
      <dgm:t>
        <a:bodyPr/>
        <a:lstStyle/>
        <a:p>
          <a:endParaRPr lang="en-US"/>
        </a:p>
      </dgm:t>
    </dgm:pt>
    <dgm:pt modelId="{664D5DE2-39E8-4657-95A7-55F4420C1B18}">
      <dgm:prSet phldrT="[Text]"/>
      <dgm:spPr/>
      <dgm:t>
        <a:bodyPr/>
        <a:lstStyle/>
        <a:p>
          <a:r>
            <a:rPr lang="en-US" dirty="0" smtClean="0"/>
            <a:t>Animation</a:t>
          </a:r>
          <a:endParaRPr lang="en-US" dirty="0"/>
        </a:p>
      </dgm:t>
    </dgm:pt>
    <dgm:pt modelId="{88F0CB40-37FF-43C8-970F-29C3A67CF3A9}" type="parTrans" cxnId="{28D5BAA9-4B0D-47A8-AD66-CBD5A3F25C86}">
      <dgm:prSet/>
      <dgm:spPr/>
      <dgm:t>
        <a:bodyPr/>
        <a:lstStyle/>
        <a:p>
          <a:endParaRPr lang="en-US"/>
        </a:p>
      </dgm:t>
    </dgm:pt>
    <dgm:pt modelId="{9756CF7E-EA0D-4759-8124-E1C42667A300}" type="sibTrans" cxnId="{28D5BAA9-4B0D-47A8-AD66-CBD5A3F25C86}">
      <dgm:prSet/>
      <dgm:spPr/>
      <dgm:t>
        <a:bodyPr/>
        <a:lstStyle/>
        <a:p>
          <a:endParaRPr lang="en-US"/>
        </a:p>
      </dgm:t>
    </dgm:pt>
    <dgm:pt modelId="{EE5DE7AC-E5E7-417B-ACB4-8747C1B3EE00}">
      <dgm:prSet phldrT="[Text]"/>
      <dgm:spPr/>
      <dgm:t>
        <a:bodyPr/>
        <a:lstStyle/>
        <a:p>
          <a:r>
            <a:rPr lang="en-US" dirty="0" smtClean="0"/>
            <a:t>Audio</a:t>
          </a:r>
          <a:endParaRPr lang="en-US" dirty="0"/>
        </a:p>
      </dgm:t>
    </dgm:pt>
    <dgm:pt modelId="{0BC6ED44-64B1-49B9-9083-F073ECFFF800}" type="parTrans" cxnId="{ECEAC8EA-69E1-4FF1-A654-CAEEA85B41E4}">
      <dgm:prSet/>
      <dgm:spPr/>
      <dgm:t>
        <a:bodyPr/>
        <a:lstStyle/>
        <a:p>
          <a:endParaRPr lang="en-US"/>
        </a:p>
      </dgm:t>
    </dgm:pt>
    <dgm:pt modelId="{CE4C45D3-D297-473E-98F5-94FFC0FAF2D2}" type="sibTrans" cxnId="{ECEAC8EA-69E1-4FF1-A654-CAEEA85B41E4}">
      <dgm:prSet/>
      <dgm:spPr/>
      <dgm:t>
        <a:bodyPr/>
        <a:lstStyle/>
        <a:p>
          <a:endParaRPr lang="en-US"/>
        </a:p>
      </dgm:t>
    </dgm:pt>
    <dgm:pt modelId="{D6B24B1F-E926-4FE5-9787-C0812331BC98}">
      <dgm:prSet phldrT="[Text]"/>
      <dgm:spPr/>
      <dgm:t>
        <a:bodyPr/>
        <a:lstStyle/>
        <a:p>
          <a:r>
            <a:rPr lang="en-US" dirty="0" smtClean="0"/>
            <a:t>Video</a:t>
          </a:r>
          <a:endParaRPr lang="en-US" dirty="0"/>
        </a:p>
      </dgm:t>
    </dgm:pt>
    <dgm:pt modelId="{1E92F9A8-4A5B-4947-8DF1-20C737A117E1}" type="parTrans" cxnId="{803A5B9C-4348-4960-95B5-6AC263836217}">
      <dgm:prSet/>
      <dgm:spPr/>
      <dgm:t>
        <a:bodyPr/>
        <a:lstStyle/>
        <a:p>
          <a:endParaRPr lang="en-US"/>
        </a:p>
      </dgm:t>
    </dgm:pt>
    <dgm:pt modelId="{7DCA81AF-437F-46E7-94FA-EA2C42A9C381}" type="sibTrans" cxnId="{803A5B9C-4348-4960-95B5-6AC263836217}">
      <dgm:prSet/>
      <dgm:spPr/>
      <dgm:t>
        <a:bodyPr/>
        <a:lstStyle/>
        <a:p>
          <a:endParaRPr lang="en-US"/>
        </a:p>
      </dgm:t>
    </dgm:pt>
    <dgm:pt modelId="{BE0D6DA5-AA6A-4970-82FB-278A89F3CBCC}">
      <dgm:prSet phldrT="[Text]"/>
      <dgm:spPr/>
      <dgm:t>
        <a:bodyPr/>
        <a:lstStyle/>
        <a:p>
          <a:r>
            <a:rPr lang="en-US" dirty="0" smtClean="0"/>
            <a:t>Virtual Reality</a:t>
          </a:r>
          <a:endParaRPr lang="en-US" dirty="0"/>
        </a:p>
      </dgm:t>
    </dgm:pt>
    <dgm:pt modelId="{86771538-3AAE-4738-A84D-551341A4A04F}" type="parTrans" cxnId="{FF47B149-078F-4544-B177-A74D6E0551F7}">
      <dgm:prSet/>
      <dgm:spPr/>
      <dgm:t>
        <a:bodyPr/>
        <a:lstStyle/>
        <a:p>
          <a:endParaRPr lang="en-US"/>
        </a:p>
      </dgm:t>
    </dgm:pt>
    <dgm:pt modelId="{7E97BFCE-EE5A-4DE6-9ADC-FD06D486D91B}" type="sibTrans" cxnId="{FF47B149-078F-4544-B177-A74D6E0551F7}">
      <dgm:prSet/>
      <dgm:spPr/>
      <dgm:t>
        <a:bodyPr/>
        <a:lstStyle/>
        <a:p>
          <a:endParaRPr lang="en-US"/>
        </a:p>
      </dgm:t>
    </dgm:pt>
    <dgm:pt modelId="{A27EF118-7346-4A11-84DC-7F6DC626A48A}" type="pres">
      <dgm:prSet presAssocID="{BA17D667-8847-404A-AFAA-FF3D747BF0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F2CF0F-61CB-4B02-9FC1-AA11FA5C46F3}" type="pres">
      <dgm:prSet presAssocID="{78EF3A1C-1ADD-47EC-A82E-4BA792BC29F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0E1A6-012B-4C4D-992B-9B803ABB9633}" type="pres">
      <dgm:prSet presAssocID="{3FC514B7-4471-40D5-B55A-85628A408340}" presName="sibTrans" presStyleCnt="0"/>
      <dgm:spPr/>
    </dgm:pt>
    <dgm:pt modelId="{C0103B91-77F3-453B-A0EB-3E2139E1C23F}" type="pres">
      <dgm:prSet presAssocID="{664D5DE2-39E8-4657-95A7-55F4420C1B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B629D-8648-484B-90F1-346AB2F8155E}" type="pres">
      <dgm:prSet presAssocID="{9756CF7E-EA0D-4759-8124-E1C42667A300}" presName="sibTrans" presStyleCnt="0"/>
      <dgm:spPr/>
    </dgm:pt>
    <dgm:pt modelId="{2C21BF7B-716C-46CC-91D4-6BBD0A5D1FF7}" type="pres">
      <dgm:prSet presAssocID="{EE5DE7AC-E5E7-417B-ACB4-8747C1B3EE0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977A9-0F8D-45A8-B694-60EED67CB0D9}" type="pres">
      <dgm:prSet presAssocID="{CE4C45D3-D297-473E-98F5-94FFC0FAF2D2}" presName="sibTrans" presStyleCnt="0"/>
      <dgm:spPr/>
    </dgm:pt>
    <dgm:pt modelId="{26F9500D-9A29-4E97-A624-BAC729B106B7}" type="pres">
      <dgm:prSet presAssocID="{D6B24B1F-E926-4FE5-9787-C0812331BC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C800A-DCF1-404D-A544-283C435CB8D6}" type="pres">
      <dgm:prSet presAssocID="{7DCA81AF-437F-46E7-94FA-EA2C42A9C381}" presName="sibTrans" presStyleCnt="0"/>
      <dgm:spPr/>
    </dgm:pt>
    <dgm:pt modelId="{A10BE2CA-8D09-4972-977F-595305A3F131}" type="pres">
      <dgm:prSet presAssocID="{BE0D6DA5-AA6A-4970-82FB-278A89F3CBC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B29D4-72D2-4C8B-8472-87797E51EDFB}" type="presOf" srcId="{D6B24B1F-E926-4FE5-9787-C0812331BC98}" destId="{26F9500D-9A29-4E97-A624-BAC729B106B7}" srcOrd="0" destOrd="0" presId="urn:microsoft.com/office/officeart/2005/8/layout/default#17"/>
    <dgm:cxn modelId="{7A75343A-21B4-4BA6-AFE7-86833B6E35E3}" type="presOf" srcId="{664D5DE2-39E8-4657-95A7-55F4420C1B18}" destId="{C0103B91-77F3-453B-A0EB-3E2139E1C23F}" srcOrd="0" destOrd="0" presId="urn:microsoft.com/office/officeart/2005/8/layout/default#17"/>
    <dgm:cxn modelId="{FF47B149-078F-4544-B177-A74D6E0551F7}" srcId="{BA17D667-8847-404A-AFAA-FF3D747BF08D}" destId="{BE0D6DA5-AA6A-4970-82FB-278A89F3CBCC}" srcOrd="4" destOrd="0" parTransId="{86771538-3AAE-4738-A84D-551341A4A04F}" sibTransId="{7E97BFCE-EE5A-4DE6-9ADC-FD06D486D91B}"/>
    <dgm:cxn modelId="{ECEAC8EA-69E1-4FF1-A654-CAEEA85B41E4}" srcId="{BA17D667-8847-404A-AFAA-FF3D747BF08D}" destId="{EE5DE7AC-E5E7-417B-ACB4-8747C1B3EE00}" srcOrd="2" destOrd="0" parTransId="{0BC6ED44-64B1-49B9-9083-F073ECFFF800}" sibTransId="{CE4C45D3-D297-473E-98F5-94FFC0FAF2D2}"/>
    <dgm:cxn modelId="{097BD898-650A-495F-A5BD-3EECEF8AA4E3}" type="presOf" srcId="{BA17D667-8847-404A-AFAA-FF3D747BF08D}" destId="{A27EF118-7346-4A11-84DC-7F6DC626A48A}" srcOrd="0" destOrd="0" presId="urn:microsoft.com/office/officeart/2005/8/layout/default#17"/>
    <dgm:cxn modelId="{F918DDD1-EED4-4299-9867-71C3E53F6483}" type="presOf" srcId="{78EF3A1C-1ADD-47EC-A82E-4BA792BC29FD}" destId="{C8F2CF0F-61CB-4B02-9FC1-AA11FA5C46F3}" srcOrd="0" destOrd="0" presId="urn:microsoft.com/office/officeart/2005/8/layout/default#17"/>
    <dgm:cxn modelId="{FBC4C580-61EC-4CEB-B7E9-92C651D1B40F}" type="presOf" srcId="{BE0D6DA5-AA6A-4970-82FB-278A89F3CBCC}" destId="{A10BE2CA-8D09-4972-977F-595305A3F131}" srcOrd="0" destOrd="0" presId="urn:microsoft.com/office/officeart/2005/8/layout/default#17"/>
    <dgm:cxn modelId="{A40DC582-1818-4944-8ADC-EDD2F6A7581B}" srcId="{BA17D667-8847-404A-AFAA-FF3D747BF08D}" destId="{78EF3A1C-1ADD-47EC-A82E-4BA792BC29FD}" srcOrd="0" destOrd="0" parTransId="{D82F3AF1-5CF6-4712-9860-C61AFEC82400}" sibTransId="{3FC514B7-4471-40D5-B55A-85628A408340}"/>
    <dgm:cxn modelId="{28D5BAA9-4B0D-47A8-AD66-CBD5A3F25C86}" srcId="{BA17D667-8847-404A-AFAA-FF3D747BF08D}" destId="{664D5DE2-39E8-4657-95A7-55F4420C1B18}" srcOrd="1" destOrd="0" parTransId="{88F0CB40-37FF-43C8-970F-29C3A67CF3A9}" sibTransId="{9756CF7E-EA0D-4759-8124-E1C42667A300}"/>
    <dgm:cxn modelId="{803A5B9C-4348-4960-95B5-6AC263836217}" srcId="{BA17D667-8847-404A-AFAA-FF3D747BF08D}" destId="{D6B24B1F-E926-4FE5-9787-C0812331BC98}" srcOrd="3" destOrd="0" parTransId="{1E92F9A8-4A5B-4947-8DF1-20C737A117E1}" sibTransId="{7DCA81AF-437F-46E7-94FA-EA2C42A9C381}"/>
    <dgm:cxn modelId="{3F06DE12-3265-40C0-8E1B-6D1817E9F89A}" type="presOf" srcId="{EE5DE7AC-E5E7-417B-ACB4-8747C1B3EE00}" destId="{2C21BF7B-716C-46CC-91D4-6BBD0A5D1FF7}" srcOrd="0" destOrd="0" presId="urn:microsoft.com/office/officeart/2005/8/layout/default#17"/>
    <dgm:cxn modelId="{7CF8CB84-2CDA-421D-8709-01B81D2A180F}" type="presParOf" srcId="{A27EF118-7346-4A11-84DC-7F6DC626A48A}" destId="{C8F2CF0F-61CB-4B02-9FC1-AA11FA5C46F3}" srcOrd="0" destOrd="0" presId="urn:microsoft.com/office/officeart/2005/8/layout/default#17"/>
    <dgm:cxn modelId="{890F716E-9BFA-4F5B-A055-2B90D10D1A77}" type="presParOf" srcId="{A27EF118-7346-4A11-84DC-7F6DC626A48A}" destId="{A610E1A6-012B-4C4D-992B-9B803ABB9633}" srcOrd="1" destOrd="0" presId="urn:microsoft.com/office/officeart/2005/8/layout/default#17"/>
    <dgm:cxn modelId="{5229F15C-4EE6-42F8-B3AB-C09E20057AA0}" type="presParOf" srcId="{A27EF118-7346-4A11-84DC-7F6DC626A48A}" destId="{C0103B91-77F3-453B-A0EB-3E2139E1C23F}" srcOrd="2" destOrd="0" presId="urn:microsoft.com/office/officeart/2005/8/layout/default#17"/>
    <dgm:cxn modelId="{9B0C2C9C-FE1A-4580-8787-27AF6D927694}" type="presParOf" srcId="{A27EF118-7346-4A11-84DC-7F6DC626A48A}" destId="{A73B629D-8648-484B-90F1-346AB2F8155E}" srcOrd="3" destOrd="0" presId="urn:microsoft.com/office/officeart/2005/8/layout/default#17"/>
    <dgm:cxn modelId="{CF3F3D0A-BF40-4324-AECA-2200C01F560C}" type="presParOf" srcId="{A27EF118-7346-4A11-84DC-7F6DC626A48A}" destId="{2C21BF7B-716C-46CC-91D4-6BBD0A5D1FF7}" srcOrd="4" destOrd="0" presId="urn:microsoft.com/office/officeart/2005/8/layout/default#17"/>
    <dgm:cxn modelId="{80DF85FE-C93B-4367-9245-A049AEF1C396}" type="presParOf" srcId="{A27EF118-7346-4A11-84DC-7F6DC626A48A}" destId="{173977A9-0F8D-45A8-B694-60EED67CB0D9}" srcOrd="5" destOrd="0" presId="urn:microsoft.com/office/officeart/2005/8/layout/default#17"/>
    <dgm:cxn modelId="{1D3D4906-D3C6-4F55-85E8-85621D26D6DC}" type="presParOf" srcId="{A27EF118-7346-4A11-84DC-7F6DC626A48A}" destId="{26F9500D-9A29-4E97-A624-BAC729B106B7}" srcOrd="6" destOrd="0" presId="urn:microsoft.com/office/officeart/2005/8/layout/default#17"/>
    <dgm:cxn modelId="{772A6A70-BAC5-4897-9285-ED6CA70E885F}" type="presParOf" srcId="{A27EF118-7346-4A11-84DC-7F6DC626A48A}" destId="{4CEC800A-DCF1-404D-A544-283C435CB8D6}" srcOrd="7" destOrd="0" presId="urn:microsoft.com/office/officeart/2005/8/layout/default#17"/>
    <dgm:cxn modelId="{23ED63CD-C0EC-4F33-8F8F-B9C683BC5DBA}" type="presParOf" srcId="{A27EF118-7346-4A11-84DC-7F6DC626A48A}" destId="{A10BE2CA-8D09-4972-977F-595305A3F131}" srcOrd="8" destOrd="0" presId="urn:microsoft.com/office/officeart/2005/8/layout/default#1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BCF56C6-F8EC-4821-B785-56A9890A78EE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A32EC343-D074-493E-9A12-300A1022F3D9}">
      <dgm:prSet phldrT="[Text]"/>
      <dgm:spPr/>
      <dgm:t>
        <a:bodyPr/>
        <a:lstStyle/>
        <a:p>
          <a:r>
            <a:rPr lang="en-US" dirty="0" smtClean="0"/>
            <a:t>A plug-in is a program that extends the capability of a Web browser</a:t>
          </a:r>
          <a:endParaRPr lang="en-US" dirty="0"/>
        </a:p>
      </dgm:t>
    </dgm:pt>
    <dgm:pt modelId="{FCDCE4D3-9403-429B-B5DD-25688957E801}" type="parTrans" cxnId="{DE8A1727-AF1B-43F8-BF95-4A8486DED5A7}">
      <dgm:prSet/>
      <dgm:spPr/>
      <dgm:t>
        <a:bodyPr/>
        <a:lstStyle/>
        <a:p>
          <a:endParaRPr lang="en-US"/>
        </a:p>
      </dgm:t>
    </dgm:pt>
    <dgm:pt modelId="{37D8B3A3-F926-484F-ABB0-A12EE74C59AE}" type="sibTrans" cxnId="{DE8A1727-AF1B-43F8-BF95-4A8486DED5A7}">
      <dgm:prSet/>
      <dgm:spPr/>
      <dgm:t>
        <a:bodyPr/>
        <a:lstStyle/>
        <a:p>
          <a:endParaRPr lang="en-US"/>
        </a:p>
      </dgm:t>
    </dgm:pt>
    <dgm:pt modelId="{F9EFD3B6-4DC3-45A9-BE16-172466CABC64}" type="pres">
      <dgm:prSet presAssocID="{8BCF56C6-F8EC-4821-B785-56A9890A78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CD0ABB-DE58-46E0-ABDF-B42596192A07}" type="pres">
      <dgm:prSet presAssocID="{A32EC343-D074-493E-9A12-300A1022F3D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5435B3-5254-4C3F-9166-599E3A6CA0C3}" type="presOf" srcId="{8BCF56C6-F8EC-4821-B785-56A9890A78EE}" destId="{F9EFD3B6-4DC3-45A9-BE16-172466CABC64}" srcOrd="0" destOrd="0" presId="urn:microsoft.com/office/officeart/2005/8/layout/vList2"/>
    <dgm:cxn modelId="{56ADFC85-EB95-4D1C-8EDB-E962BC071E44}" type="presOf" srcId="{A32EC343-D074-493E-9A12-300A1022F3D9}" destId="{6DCD0ABB-DE58-46E0-ABDF-B42596192A07}" srcOrd="0" destOrd="0" presId="urn:microsoft.com/office/officeart/2005/8/layout/vList2"/>
    <dgm:cxn modelId="{DE8A1727-AF1B-43F8-BF95-4A8486DED5A7}" srcId="{8BCF56C6-F8EC-4821-B785-56A9890A78EE}" destId="{A32EC343-D074-493E-9A12-300A1022F3D9}" srcOrd="0" destOrd="0" parTransId="{FCDCE4D3-9403-429B-B5DD-25688957E801}" sibTransId="{37D8B3A3-F926-484F-ABB0-A12EE74C59AE}"/>
    <dgm:cxn modelId="{31E78D29-77C8-4A03-96FE-9E9DDEE70A37}" type="presParOf" srcId="{F9EFD3B6-4DC3-45A9-BE16-172466CABC64}" destId="{6DCD0ABB-DE58-46E0-ABDF-B42596192A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18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Evolution of the Internet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3833ACBC-7B4E-449A-B055-6F20C2451725}">
      <dgm:prSet/>
      <dgm:spPr/>
      <dgm:t>
        <a:bodyPr/>
        <a:lstStyle/>
        <a:p>
          <a:r>
            <a:rPr lang="en-US" dirty="0" smtClean="0"/>
            <a:t>The Web</a:t>
          </a:r>
          <a:endParaRPr lang="en-US" dirty="0"/>
        </a:p>
      </dgm:t>
    </dgm:pt>
    <dgm:pt modelId="{E424DBAF-F46B-4543-A04C-F368E6A8E116}" type="parTrans" cxnId="{ADA8BBA7-D6F9-46E6-B513-873EB435726A}">
      <dgm:prSet/>
      <dgm:spPr/>
      <dgm:t>
        <a:bodyPr/>
        <a:lstStyle/>
        <a:p>
          <a:endParaRPr lang="en-US"/>
        </a:p>
      </dgm:t>
    </dgm:pt>
    <dgm:pt modelId="{15118D1E-85CD-4DCE-A5EE-91D52F19F30D}" type="sibTrans" cxnId="{ADA8BBA7-D6F9-46E6-B513-873EB435726A}">
      <dgm:prSet/>
      <dgm:spPr/>
      <dgm:t>
        <a:bodyPr/>
        <a:lstStyle/>
        <a:p>
          <a:endParaRPr lang="en-US"/>
        </a:p>
      </dgm:t>
    </dgm:pt>
    <dgm:pt modelId="{62BF32D1-6D50-490A-B63E-4FBCA6E78BEC}">
      <dgm:prSet/>
      <dgm:spPr/>
      <dgm:t>
        <a:bodyPr/>
        <a:lstStyle/>
        <a:p>
          <a:r>
            <a:rPr lang="en-US" dirty="0" smtClean="0"/>
            <a:t>Various types of websites</a:t>
          </a:r>
          <a:endParaRPr lang="en-US" dirty="0"/>
        </a:p>
      </dgm:t>
    </dgm:pt>
    <dgm:pt modelId="{8EF31E4E-24A9-47C5-A849-C684FEE941F0}" type="parTrans" cxnId="{D3441599-3876-49B5-B314-A8A6DD071C13}">
      <dgm:prSet/>
      <dgm:spPr/>
      <dgm:t>
        <a:bodyPr/>
        <a:lstStyle/>
        <a:p>
          <a:endParaRPr lang="en-US"/>
        </a:p>
      </dgm:t>
    </dgm:pt>
    <dgm:pt modelId="{BB4A4006-5287-42B3-BD8D-776A0D2E034C}" type="sibTrans" cxnId="{D3441599-3876-49B5-B314-A8A6DD071C13}">
      <dgm:prSet/>
      <dgm:spPr/>
      <dgm:t>
        <a:bodyPr/>
        <a:lstStyle/>
        <a:p>
          <a:endParaRPr lang="en-US"/>
        </a:p>
      </dgm:t>
    </dgm:pt>
    <dgm:pt modelId="{FF1F4778-F766-4209-AE63-8CC4C70D55CC}">
      <dgm:prSet/>
      <dgm:spPr/>
      <dgm:t>
        <a:bodyPr/>
        <a:lstStyle/>
        <a:p>
          <a:r>
            <a:rPr lang="en-US" dirty="0" smtClean="0"/>
            <a:t>Other services available on the Internet</a:t>
          </a:r>
          <a:endParaRPr lang="en-US" dirty="0"/>
        </a:p>
      </dgm:t>
    </dgm:pt>
    <dgm:pt modelId="{FA1D7C85-7C32-4C5F-B717-BC2859B018F7}" type="parTrans" cxnId="{36DBA3F9-568D-45EB-8718-7AF81339CEA6}">
      <dgm:prSet/>
      <dgm:spPr/>
      <dgm:t>
        <a:bodyPr/>
        <a:lstStyle/>
        <a:p>
          <a:endParaRPr lang="en-US"/>
        </a:p>
      </dgm:t>
    </dgm:pt>
    <dgm:pt modelId="{50577DA8-C8EE-4A53-AB53-2E457668D526}" type="sibTrans" cxnId="{36DBA3F9-568D-45EB-8718-7AF81339CEA6}">
      <dgm:prSet/>
      <dgm:spPr/>
      <dgm:t>
        <a:bodyPr/>
        <a:lstStyle/>
        <a:p>
          <a:endParaRPr lang="en-US"/>
        </a:p>
      </dgm:t>
    </dgm:pt>
    <dgm:pt modelId="{67AE8987-CFFC-4F94-B1F9-BE867A43EAD1}">
      <dgm:prSet/>
      <dgm:spPr/>
      <dgm:t>
        <a:bodyPr/>
        <a:lstStyle/>
        <a:p>
          <a:r>
            <a:rPr lang="en-US" dirty="0" smtClean="0"/>
            <a:t>Netiquette</a:t>
          </a:r>
          <a:endParaRPr lang="en-US" dirty="0"/>
        </a:p>
      </dgm:t>
    </dgm:pt>
    <dgm:pt modelId="{9C63B247-A549-41EF-9187-5925EE9A4363}" type="parTrans" cxnId="{8B2B3ECC-4BAF-4151-B584-3FFA9F998078}">
      <dgm:prSet/>
      <dgm:spPr/>
      <dgm:t>
        <a:bodyPr/>
        <a:lstStyle/>
        <a:p>
          <a:endParaRPr lang="en-US"/>
        </a:p>
      </dgm:t>
    </dgm:pt>
    <dgm:pt modelId="{D0E067CD-7A08-47BA-8E88-1517EC17D764}" type="sibTrans" cxnId="{8B2B3ECC-4BAF-4151-B584-3FFA9F998078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FD509FE3-450C-43C7-A447-AAB5716A55F9}" type="pres">
      <dgm:prSet presAssocID="{3833ACBC-7B4E-449A-B055-6F20C24517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105B7-7908-4A05-9EA1-A9289385F6CA}" type="pres">
      <dgm:prSet presAssocID="{15118D1E-85CD-4DCE-A5EE-91D52F19F30D}" presName="sibTrans" presStyleCnt="0"/>
      <dgm:spPr/>
    </dgm:pt>
    <dgm:pt modelId="{A2171E72-C1CF-412E-A8B6-F7FA4DD357A3}" type="pres">
      <dgm:prSet presAssocID="{62BF32D1-6D50-490A-B63E-4FBCA6E78BE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B51EC-AD01-445C-A938-1191FB00598A}" type="pres">
      <dgm:prSet presAssocID="{BB4A4006-5287-42B3-BD8D-776A0D2E034C}" presName="sibTrans" presStyleCnt="0"/>
      <dgm:spPr/>
    </dgm:pt>
    <dgm:pt modelId="{55EAA63B-E053-42D5-96B2-29B68A684C44}" type="pres">
      <dgm:prSet presAssocID="{FF1F4778-F766-4209-AE63-8CC4C70D55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64E9A-6E37-420E-988E-D5D2617DDA2B}" type="pres">
      <dgm:prSet presAssocID="{50577DA8-C8EE-4A53-AB53-2E457668D526}" presName="sibTrans" presStyleCnt="0"/>
      <dgm:spPr/>
    </dgm:pt>
    <dgm:pt modelId="{28B0AF15-0181-43F2-9463-0F2D6D0CA999}" type="pres">
      <dgm:prSet presAssocID="{67AE8987-CFFC-4F94-B1F9-BE867A43EA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2B3ECC-4BAF-4151-B584-3FFA9F998078}" srcId="{CF85102C-52AA-4C9D-8775-2FF712ADBFCB}" destId="{67AE8987-CFFC-4F94-B1F9-BE867A43EAD1}" srcOrd="4" destOrd="0" parTransId="{9C63B247-A549-41EF-9187-5925EE9A4363}" sibTransId="{D0E067CD-7A08-47BA-8E88-1517EC17D764}"/>
    <dgm:cxn modelId="{38E323CB-CEDE-437D-9D75-328793514E95}" type="presOf" srcId="{CF85102C-52AA-4C9D-8775-2FF712ADBFCB}" destId="{83D7DC62-EB60-457E-92F5-18866EA92871}" srcOrd="0" destOrd="0" presId="urn:microsoft.com/office/officeart/2005/8/layout/default#18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BA59211E-1C44-4F7F-A41A-4573EAAA110D}" type="presOf" srcId="{4BE61A80-F514-4E80-B78E-1A2FBAB1DD95}" destId="{A2320912-8D9A-492B-894B-23596CF49463}" srcOrd="0" destOrd="0" presId="urn:microsoft.com/office/officeart/2005/8/layout/default#18"/>
    <dgm:cxn modelId="{36DBA3F9-568D-45EB-8718-7AF81339CEA6}" srcId="{CF85102C-52AA-4C9D-8775-2FF712ADBFCB}" destId="{FF1F4778-F766-4209-AE63-8CC4C70D55CC}" srcOrd="3" destOrd="0" parTransId="{FA1D7C85-7C32-4C5F-B717-BC2859B018F7}" sibTransId="{50577DA8-C8EE-4A53-AB53-2E457668D526}"/>
    <dgm:cxn modelId="{CD5E0501-0CD4-4697-A800-22EE4D6D4644}" type="presOf" srcId="{67AE8987-CFFC-4F94-B1F9-BE867A43EAD1}" destId="{28B0AF15-0181-43F2-9463-0F2D6D0CA999}" srcOrd="0" destOrd="0" presId="urn:microsoft.com/office/officeart/2005/8/layout/default#18"/>
    <dgm:cxn modelId="{9D500769-7E13-4FF6-B2CE-E1D710ECB01F}" type="presOf" srcId="{3833ACBC-7B4E-449A-B055-6F20C2451725}" destId="{FD509FE3-450C-43C7-A447-AAB5716A55F9}" srcOrd="0" destOrd="0" presId="urn:microsoft.com/office/officeart/2005/8/layout/default#18"/>
    <dgm:cxn modelId="{ADA8BBA7-D6F9-46E6-B513-873EB435726A}" srcId="{CF85102C-52AA-4C9D-8775-2FF712ADBFCB}" destId="{3833ACBC-7B4E-449A-B055-6F20C2451725}" srcOrd="1" destOrd="0" parTransId="{E424DBAF-F46B-4543-A04C-F368E6A8E116}" sibTransId="{15118D1E-85CD-4DCE-A5EE-91D52F19F30D}"/>
    <dgm:cxn modelId="{533D0532-6FEF-47DF-98A1-90BB5A99EE6E}" type="presOf" srcId="{FF1F4778-F766-4209-AE63-8CC4C70D55CC}" destId="{55EAA63B-E053-42D5-96B2-29B68A684C44}" srcOrd="0" destOrd="0" presId="urn:microsoft.com/office/officeart/2005/8/layout/default#18"/>
    <dgm:cxn modelId="{D3441599-3876-49B5-B314-A8A6DD071C13}" srcId="{CF85102C-52AA-4C9D-8775-2FF712ADBFCB}" destId="{62BF32D1-6D50-490A-B63E-4FBCA6E78BEC}" srcOrd="2" destOrd="0" parTransId="{8EF31E4E-24A9-47C5-A849-C684FEE941F0}" sibTransId="{BB4A4006-5287-42B3-BD8D-776A0D2E034C}"/>
    <dgm:cxn modelId="{86348771-8B78-41ED-AF34-93D672AFC024}" type="presOf" srcId="{62BF32D1-6D50-490A-B63E-4FBCA6E78BEC}" destId="{A2171E72-C1CF-412E-A8B6-F7FA4DD357A3}" srcOrd="0" destOrd="0" presId="urn:microsoft.com/office/officeart/2005/8/layout/default#18"/>
    <dgm:cxn modelId="{DDDBBFF8-D504-4516-A954-52AE34F5AAC4}" type="presParOf" srcId="{83D7DC62-EB60-457E-92F5-18866EA92871}" destId="{A2320912-8D9A-492B-894B-23596CF49463}" srcOrd="0" destOrd="0" presId="urn:microsoft.com/office/officeart/2005/8/layout/default#18"/>
    <dgm:cxn modelId="{69E47EC9-F59D-4033-9B90-857C25ACDB08}" type="presParOf" srcId="{83D7DC62-EB60-457E-92F5-18866EA92871}" destId="{9563B308-9D7E-4AEF-8E39-DF2C5AADD5BC}" srcOrd="1" destOrd="0" presId="urn:microsoft.com/office/officeart/2005/8/layout/default#18"/>
    <dgm:cxn modelId="{46C698CC-E943-4A86-ADBE-44281CC2F963}" type="presParOf" srcId="{83D7DC62-EB60-457E-92F5-18866EA92871}" destId="{FD509FE3-450C-43C7-A447-AAB5716A55F9}" srcOrd="2" destOrd="0" presId="urn:microsoft.com/office/officeart/2005/8/layout/default#18"/>
    <dgm:cxn modelId="{29C9396C-8D3A-4419-9671-884B892EE6E9}" type="presParOf" srcId="{83D7DC62-EB60-457E-92F5-18866EA92871}" destId="{468105B7-7908-4A05-9EA1-A9289385F6CA}" srcOrd="3" destOrd="0" presId="urn:microsoft.com/office/officeart/2005/8/layout/default#18"/>
    <dgm:cxn modelId="{0389D40A-5E98-464E-9D64-8237AEC8EA0B}" type="presParOf" srcId="{83D7DC62-EB60-457E-92F5-18866EA92871}" destId="{A2171E72-C1CF-412E-A8B6-F7FA4DD357A3}" srcOrd="4" destOrd="0" presId="urn:microsoft.com/office/officeart/2005/8/layout/default#18"/>
    <dgm:cxn modelId="{3B415AD1-5234-4765-9A0B-E963D57EB3B5}" type="presParOf" srcId="{83D7DC62-EB60-457E-92F5-18866EA92871}" destId="{383B51EC-AD01-445C-A938-1191FB00598A}" srcOrd="5" destOrd="0" presId="urn:microsoft.com/office/officeart/2005/8/layout/default#18"/>
    <dgm:cxn modelId="{9156333D-A130-4FAB-8BE4-4CF703DAC1A8}" type="presParOf" srcId="{83D7DC62-EB60-457E-92F5-18866EA92871}" destId="{55EAA63B-E053-42D5-96B2-29B68A684C44}" srcOrd="6" destOrd="0" presId="urn:microsoft.com/office/officeart/2005/8/layout/default#18"/>
    <dgm:cxn modelId="{DE52549C-DBD7-4C21-9C17-6E9B2DC88886}" type="presParOf" srcId="{83D7DC62-EB60-457E-92F5-18866EA92871}" destId="{74F64E9A-6E37-420E-988E-D5D2617DDA2B}" srcOrd="7" destOrd="0" presId="urn:microsoft.com/office/officeart/2005/8/layout/default#18"/>
    <dgm:cxn modelId="{DD2B74E0-737C-442D-86B1-CDF4C56AD246}" type="presParOf" srcId="{83D7DC62-EB60-457E-92F5-18866EA92871}" destId="{28B0AF15-0181-43F2-9463-0F2D6D0CA999}" srcOrd="8" destOrd="0" presId="urn:microsoft.com/office/officeart/2005/8/layout/default#1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3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Describe uses of various types of websites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130C7D2A-4A42-40FB-88C3-11087A0E8FA9}">
      <dgm:prSet phldrT="[Text]"/>
      <dgm:spPr/>
      <dgm:t>
        <a:bodyPr/>
        <a:lstStyle/>
        <a:p>
          <a:r>
            <a:rPr lang="en-US" dirty="0" smtClean="0"/>
            <a:t>Identify and briefly describe the steps required for web publishing</a:t>
          </a:r>
          <a:endParaRPr lang="en-US" dirty="0"/>
        </a:p>
      </dgm:t>
    </dgm:pt>
    <dgm:pt modelId="{40AB504D-6170-4EDD-861F-93C3CBEE7889}" type="parTrans" cxnId="{329C748F-6B63-4C2E-83A8-E1919920AB42}">
      <dgm:prSet/>
      <dgm:spPr/>
      <dgm:t>
        <a:bodyPr/>
        <a:lstStyle/>
        <a:p>
          <a:endParaRPr lang="en-US"/>
        </a:p>
      </dgm:t>
    </dgm:pt>
    <dgm:pt modelId="{35F39D86-5FD4-47DF-A6FD-717F9AC59717}" type="sibTrans" cxnId="{329C748F-6B63-4C2E-83A8-E1919920AB42}">
      <dgm:prSet/>
      <dgm:spPr/>
      <dgm:t>
        <a:bodyPr/>
        <a:lstStyle/>
        <a:p>
          <a:endParaRPr lang="en-US"/>
        </a:p>
      </dgm:t>
    </dgm:pt>
    <dgm:pt modelId="{F46D7C76-0141-4A97-A3BA-CE50D6B30053}">
      <dgm:prSet phldrT="[Text]"/>
      <dgm:spPr/>
      <dgm:t>
        <a:bodyPr/>
        <a:lstStyle/>
        <a:p>
          <a:r>
            <a:rPr lang="en-US" dirty="0" smtClean="0"/>
            <a:t>Explain how the web uses graphics, animation, audio, video, and virtual reality</a:t>
          </a:r>
          <a:endParaRPr lang="en-US" dirty="0"/>
        </a:p>
      </dgm:t>
    </dgm:pt>
    <dgm:pt modelId="{CB61CECF-154B-4DB9-86BD-11C89ED065B7}" type="parTrans" cxnId="{67A09693-7E17-4A7A-97AF-935430BF4CE7}">
      <dgm:prSet/>
      <dgm:spPr/>
      <dgm:t>
        <a:bodyPr/>
        <a:lstStyle/>
        <a:p>
          <a:endParaRPr lang="en-US"/>
        </a:p>
      </dgm:t>
    </dgm:pt>
    <dgm:pt modelId="{D836DC36-0D83-47D3-B846-DF70273D920D}" type="sibTrans" cxnId="{67A09693-7E17-4A7A-97AF-935430BF4CE7}">
      <dgm:prSet/>
      <dgm:spPr/>
      <dgm:t>
        <a:bodyPr/>
        <a:lstStyle/>
        <a:p>
          <a:endParaRPr lang="en-US"/>
        </a:p>
      </dgm:t>
    </dgm:pt>
    <dgm:pt modelId="{1793BD71-A5C9-46B7-B958-7348B778BE86}">
      <dgm:prSet phldrT="[Text]"/>
      <dgm:spPr/>
      <dgm:t>
        <a:bodyPr/>
        <a:lstStyle/>
        <a:p>
          <a:r>
            <a:rPr lang="en-US" dirty="0" smtClean="0"/>
            <a:t>Explain how email, email lists, instant messaging, chat rooms, discussion forums, VoIP, and FTP work</a:t>
          </a:r>
          <a:endParaRPr lang="en-US" dirty="0"/>
        </a:p>
      </dgm:t>
    </dgm:pt>
    <dgm:pt modelId="{C7A98FAC-0636-4A03-A0DF-1FED259F8F37}" type="parTrans" cxnId="{A8A24832-D609-41C0-9D9D-FDC28C51F4B8}">
      <dgm:prSet/>
      <dgm:spPr/>
      <dgm:t>
        <a:bodyPr/>
        <a:lstStyle/>
        <a:p>
          <a:endParaRPr lang="en-US"/>
        </a:p>
      </dgm:t>
    </dgm:pt>
    <dgm:pt modelId="{FD48ED58-4FD9-4CA1-B5FA-254EAFD0EEC0}" type="sibTrans" cxnId="{A8A24832-D609-41C0-9D9D-FDC28C51F4B8}">
      <dgm:prSet/>
      <dgm:spPr/>
      <dgm:t>
        <a:bodyPr/>
        <a:lstStyle/>
        <a:p>
          <a:endParaRPr lang="en-US"/>
        </a:p>
      </dgm:t>
    </dgm:pt>
    <dgm:pt modelId="{4955A7E9-0C27-4E40-B010-E092979426C7}">
      <dgm:prSet phldrT="[Text]"/>
      <dgm:spPr/>
      <dgm:t>
        <a:bodyPr/>
        <a:lstStyle/>
        <a:p>
          <a:r>
            <a:rPr lang="en-US" dirty="0" smtClean="0"/>
            <a:t>Identify the rules of netiquette</a:t>
          </a:r>
          <a:endParaRPr lang="en-US" dirty="0"/>
        </a:p>
      </dgm:t>
    </dgm:pt>
    <dgm:pt modelId="{D3842458-BD80-4DC0-BBA6-835F7C17EF98}" type="parTrans" cxnId="{DA3E65A3-BB40-4F8E-9310-C4120043EBA5}">
      <dgm:prSet/>
      <dgm:spPr/>
      <dgm:t>
        <a:bodyPr/>
        <a:lstStyle/>
        <a:p>
          <a:endParaRPr lang="en-US"/>
        </a:p>
      </dgm:t>
    </dgm:pt>
    <dgm:pt modelId="{3F714DD6-6ABB-492C-A2E9-639B174FA7AE}" type="sibTrans" cxnId="{DA3E65A3-BB40-4F8E-9310-C4120043EBA5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FE75CBEE-8832-4373-BBCB-8D253B295FAC}" type="pres">
      <dgm:prSet presAssocID="{130C7D2A-4A42-40FB-88C3-11087A0E8FA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4BBC3-61D7-48F2-91F8-ED83165932CF}" type="pres">
      <dgm:prSet presAssocID="{35F39D86-5FD4-47DF-A6FD-717F9AC59717}" presName="sibTrans" presStyleCnt="0"/>
      <dgm:spPr/>
    </dgm:pt>
    <dgm:pt modelId="{DAC9E895-1A9D-4F01-A500-3D4A77CFF968}" type="pres">
      <dgm:prSet presAssocID="{F46D7C76-0141-4A97-A3BA-CE50D6B3005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7172F-51A6-41E9-BD1B-371863C6DE06}" type="pres">
      <dgm:prSet presAssocID="{D836DC36-0D83-47D3-B846-DF70273D920D}" presName="sibTrans" presStyleCnt="0"/>
      <dgm:spPr/>
    </dgm:pt>
    <dgm:pt modelId="{7B724C91-18BB-44BC-9409-5D29A63C7B39}" type="pres">
      <dgm:prSet presAssocID="{1793BD71-A5C9-46B7-B958-7348B778BE8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0BD13-9E8E-4C1D-8684-3DC4E8A11C01}" type="pres">
      <dgm:prSet presAssocID="{FD48ED58-4FD9-4CA1-B5FA-254EAFD0EEC0}" presName="sibTrans" presStyleCnt="0"/>
      <dgm:spPr/>
    </dgm:pt>
    <dgm:pt modelId="{1EE92121-7BDC-4819-8471-D3F83BE5D66A}" type="pres">
      <dgm:prSet presAssocID="{4955A7E9-0C27-4E40-B010-E092979426C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9C748F-6B63-4C2E-83A8-E1919920AB42}" srcId="{3DBC15C7-9BC5-433D-92A7-BCC39A2CC830}" destId="{130C7D2A-4A42-40FB-88C3-11087A0E8FA9}" srcOrd="1" destOrd="0" parTransId="{40AB504D-6170-4EDD-861F-93C3CBEE7889}" sibTransId="{35F39D86-5FD4-47DF-A6FD-717F9AC59717}"/>
    <dgm:cxn modelId="{67A09693-7E17-4A7A-97AF-935430BF4CE7}" srcId="{3DBC15C7-9BC5-433D-92A7-BCC39A2CC830}" destId="{F46D7C76-0141-4A97-A3BA-CE50D6B30053}" srcOrd="2" destOrd="0" parTransId="{CB61CECF-154B-4DB9-86BD-11C89ED065B7}" sibTransId="{D836DC36-0D83-47D3-B846-DF70273D920D}"/>
    <dgm:cxn modelId="{4FFC6589-786D-4DF2-A682-5EF741F09AAC}" type="presOf" srcId="{D106D101-98E2-4ADD-B050-08FB6FD9C7E3}" destId="{2C05064A-AF3B-4300-BA44-77588901B427}" srcOrd="0" destOrd="0" presId="urn:microsoft.com/office/officeart/2005/8/layout/default#13"/>
    <dgm:cxn modelId="{DA3E65A3-BB40-4F8E-9310-C4120043EBA5}" srcId="{3DBC15C7-9BC5-433D-92A7-BCC39A2CC830}" destId="{4955A7E9-0C27-4E40-B010-E092979426C7}" srcOrd="4" destOrd="0" parTransId="{D3842458-BD80-4DC0-BBA6-835F7C17EF98}" sibTransId="{3F714DD6-6ABB-492C-A2E9-639B174FA7AE}"/>
    <dgm:cxn modelId="{A8A24832-D609-41C0-9D9D-FDC28C51F4B8}" srcId="{3DBC15C7-9BC5-433D-92A7-BCC39A2CC830}" destId="{1793BD71-A5C9-46B7-B958-7348B778BE86}" srcOrd="3" destOrd="0" parTransId="{C7A98FAC-0636-4A03-A0DF-1FED259F8F37}" sibTransId="{FD48ED58-4FD9-4CA1-B5FA-254EAFD0EEC0}"/>
    <dgm:cxn modelId="{30DDFCFA-1AC3-44F8-96AF-93A8815CC240}" type="presOf" srcId="{3DBC15C7-9BC5-433D-92A7-BCC39A2CC830}" destId="{0283AAF8-8E6B-4228-934C-18F9A9076AC0}" srcOrd="0" destOrd="0" presId="urn:microsoft.com/office/officeart/2005/8/layout/default#13"/>
    <dgm:cxn modelId="{223BEB98-F255-4D14-977A-3125D52769F2}" type="presOf" srcId="{4955A7E9-0C27-4E40-B010-E092979426C7}" destId="{1EE92121-7BDC-4819-8471-D3F83BE5D66A}" srcOrd="0" destOrd="0" presId="urn:microsoft.com/office/officeart/2005/8/layout/default#13"/>
    <dgm:cxn modelId="{6B3CCDCA-00CA-4DA9-8265-9177A2D29B4C}" type="presOf" srcId="{F46D7C76-0141-4A97-A3BA-CE50D6B30053}" destId="{DAC9E895-1A9D-4F01-A500-3D4A77CFF968}" srcOrd="0" destOrd="0" presId="urn:microsoft.com/office/officeart/2005/8/layout/default#13"/>
    <dgm:cxn modelId="{240A4E0A-87A6-4244-B7D0-B60F8FA20D3A}" type="presOf" srcId="{130C7D2A-4A42-40FB-88C3-11087A0E8FA9}" destId="{FE75CBEE-8832-4373-BBCB-8D253B295FAC}" srcOrd="0" destOrd="0" presId="urn:microsoft.com/office/officeart/2005/8/layout/default#13"/>
    <dgm:cxn modelId="{D8595AAC-2364-46CF-A57D-9BCA4B003A62}" type="presOf" srcId="{1793BD71-A5C9-46B7-B958-7348B778BE86}" destId="{7B724C91-18BB-44BC-9409-5D29A63C7B39}" srcOrd="0" destOrd="0" presId="urn:microsoft.com/office/officeart/2005/8/layout/default#13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058450D9-5D6D-4888-93AC-6631C993B54C}" type="presParOf" srcId="{0283AAF8-8E6B-4228-934C-18F9A9076AC0}" destId="{2C05064A-AF3B-4300-BA44-77588901B427}" srcOrd="0" destOrd="0" presId="urn:microsoft.com/office/officeart/2005/8/layout/default#13"/>
    <dgm:cxn modelId="{8436EEDC-927B-4F50-94AB-38B8338E6B49}" type="presParOf" srcId="{0283AAF8-8E6B-4228-934C-18F9A9076AC0}" destId="{EDCDCE41-86BA-475A-A518-EA8E02F91814}" srcOrd="1" destOrd="0" presId="urn:microsoft.com/office/officeart/2005/8/layout/default#13"/>
    <dgm:cxn modelId="{41BC14F7-6437-4E7D-864F-6DCC5194CC40}" type="presParOf" srcId="{0283AAF8-8E6B-4228-934C-18F9A9076AC0}" destId="{FE75CBEE-8832-4373-BBCB-8D253B295FAC}" srcOrd="2" destOrd="0" presId="urn:microsoft.com/office/officeart/2005/8/layout/default#13"/>
    <dgm:cxn modelId="{3183799F-E50C-4AE7-B446-E094D3197774}" type="presParOf" srcId="{0283AAF8-8E6B-4228-934C-18F9A9076AC0}" destId="{5E94BBC3-61D7-48F2-91F8-ED83165932CF}" srcOrd="3" destOrd="0" presId="urn:microsoft.com/office/officeart/2005/8/layout/default#13"/>
    <dgm:cxn modelId="{F5691745-3587-4871-BCB3-D8D85EF88932}" type="presParOf" srcId="{0283AAF8-8E6B-4228-934C-18F9A9076AC0}" destId="{DAC9E895-1A9D-4F01-A500-3D4A77CFF968}" srcOrd="4" destOrd="0" presId="urn:microsoft.com/office/officeart/2005/8/layout/default#13"/>
    <dgm:cxn modelId="{F484A7BC-34DB-4DE1-A355-DFBE5167630F}" type="presParOf" srcId="{0283AAF8-8E6B-4228-934C-18F9A9076AC0}" destId="{6AC7172F-51A6-41E9-BD1B-371863C6DE06}" srcOrd="5" destOrd="0" presId="urn:microsoft.com/office/officeart/2005/8/layout/default#13"/>
    <dgm:cxn modelId="{F5844AA5-4E44-484D-96C6-952CAC43172D}" type="presParOf" srcId="{0283AAF8-8E6B-4228-934C-18F9A9076AC0}" destId="{7B724C91-18BB-44BC-9409-5D29A63C7B39}" srcOrd="6" destOrd="0" presId="urn:microsoft.com/office/officeart/2005/8/layout/default#13"/>
    <dgm:cxn modelId="{8848F6F6-F73A-40E2-AABD-D18BCC77B11B}" type="presParOf" srcId="{0283AAF8-8E6B-4228-934C-18F9A9076AC0}" destId="{4280BD13-9E8E-4C1D-8684-3DC4E8A11C01}" srcOrd="7" destOrd="0" presId="urn:microsoft.com/office/officeart/2005/8/layout/default#13"/>
    <dgm:cxn modelId="{098CEDF4-52B4-4D97-B2A0-848603F97B18}" type="presParOf" srcId="{0283AAF8-8E6B-4228-934C-18F9A9076AC0}" destId="{1EE92121-7BDC-4819-8471-D3F83BE5D66A}" srcOrd="8" destOrd="0" presId="urn:microsoft.com/office/officeart/2005/8/layout/default#1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29EA5B-AFCF-4670-AD43-8C8D0BF3E278}" type="doc">
      <dgm:prSet loTypeId="urn:microsoft.com/office/officeart/2005/8/layout/default#14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0ECEA7E-6EA1-40AE-941D-F33D475E6736}">
      <dgm:prSet phldrT="[Text]"/>
      <dgm:spPr/>
      <dgm:t>
        <a:bodyPr/>
        <a:lstStyle/>
        <a:p>
          <a:r>
            <a:rPr lang="en-US" dirty="0" smtClean="0"/>
            <a:t>Allow scientists at different physical locations to share information and work together</a:t>
          </a:r>
          <a:endParaRPr lang="en-US" dirty="0"/>
        </a:p>
      </dgm:t>
    </dgm:pt>
    <dgm:pt modelId="{D5DE24F7-1CFC-402A-857A-45520FD06C43}" type="parTrans" cxnId="{BDB2D09C-EEBF-459D-91D2-6F4CCF6D52BB}">
      <dgm:prSet/>
      <dgm:spPr/>
      <dgm:t>
        <a:bodyPr/>
        <a:lstStyle/>
        <a:p>
          <a:endParaRPr lang="en-US"/>
        </a:p>
      </dgm:t>
    </dgm:pt>
    <dgm:pt modelId="{F20C3DC4-5F58-49F9-AAA8-EC9158BEE7DD}" type="sibTrans" cxnId="{BDB2D09C-EEBF-459D-91D2-6F4CCF6D52BB}">
      <dgm:prSet/>
      <dgm:spPr/>
      <dgm:t>
        <a:bodyPr/>
        <a:lstStyle/>
        <a:p>
          <a:endParaRPr lang="en-US"/>
        </a:p>
      </dgm:t>
    </dgm:pt>
    <dgm:pt modelId="{1BB796E6-A079-4143-938E-7A9136FEFAB4}">
      <dgm:prSet phldrT="[Text]"/>
      <dgm:spPr/>
      <dgm:t>
        <a:bodyPr/>
        <a:lstStyle/>
        <a:p>
          <a:r>
            <a:rPr lang="en-US" dirty="0" smtClean="0"/>
            <a:t>Function even if part of the network were disabled or destroyed by a disaster</a:t>
          </a:r>
          <a:endParaRPr lang="en-US" dirty="0"/>
        </a:p>
      </dgm:t>
    </dgm:pt>
    <dgm:pt modelId="{66BA3D47-4081-4295-B74E-F0E06CC25589}" type="parTrans" cxnId="{0A701F32-4E03-441F-8680-D626A9AF5E59}">
      <dgm:prSet/>
      <dgm:spPr/>
      <dgm:t>
        <a:bodyPr/>
        <a:lstStyle/>
        <a:p>
          <a:endParaRPr lang="en-US"/>
        </a:p>
      </dgm:t>
    </dgm:pt>
    <dgm:pt modelId="{615BF828-0464-43BA-B177-0BA2C25894FA}" type="sibTrans" cxnId="{0A701F32-4E03-441F-8680-D626A9AF5E59}">
      <dgm:prSet/>
      <dgm:spPr/>
      <dgm:t>
        <a:bodyPr/>
        <a:lstStyle/>
        <a:p>
          <a:endParaRPr lang="en-US"/>
        </a:p>
      </dgm:t>
    </dgm:pt>
    <dgm:pt modelId="{431B7803-CEDA-4710-A40E-6006114BDE03}" type="pres">
      <dgm:prSet presAssocID="{FC29EA5B-AFCF-4670-AD43-8C8D0BF3E2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95873-1087-43EF-BBED-83526C5EABFE}" type="pres">
      <dgm:prSet presAssocID="{E0ECEA7E-6EA1-40AE-941D-F33D475E6736}" presName="node" presStyleLbl="node1" presStyleIdx="0" presStyleCnt="2" custLinFactNeighborY="1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A356A-7DC2-4C05-A5EA-81D5A6FD9134}" type="pres">
      <dgm:prSet presAssocID="{F20C3DC4-5F58-49F9-AAA8-EC9158BEE7DD}" presName="sibTrans" presStyleCnt="0"/>
      <dgm:spPr/>
    </dgm:pt>
    <dgm:pt modelId="{513CBBF7-51A9-4BB2-8E68-BAEDEEAEDD95}" type="pres">
      <dgm:prSet presAssocID="{1BB796E6-A079-4143-938E-7A9136FEFAB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2D09C-EEBF-459D-91D2-6F4CCF6D52BB}" srcId="{FC29EA5B-AFCF-4670-AD43-8C8D0BF3E278}" destId="{E0ECEA7E-6EA1-40AE-941D-F33D475E6736}" srcOrd="0" destOrd="0" parTransId="{D5DE24F7-1CFC-402A-857A-45520FD06C43}" sibTransId="{F20C3DC4-5F58-49F9-AAA8-EC9158BEE7DD}"/>
    <dgm:cxn modelId="{0A701F32-4E03-441F-8680-D626A9AF5E59}" srcId="{FC29EA5B-AFCF-4670-AD43-8C8D0BF3E278}" destId="{1BB796E6-A079-4143-938E-7A9136FEFAB4}" srcOrd="1" destOrd="0" parTransId="{66BA3D47-4081-4295-B74E-F0E06CC25589}" sibTransId="{615BF828-0464-43BA-B177-0BA2C25894FA}"/>
    <dgm:cxn modelId="{1F37E6AE-EED2-457D-B25E-13ECBDFBB297}" type="presOf" srcId="{1BB796E6-A079-4143-938E-7A9136FEFAB4}" destId="{513CBBF7-51A9-4BB2-8E68-BAEDEEAEDD95}" srcOrd="0" destOrd="0" presId="urn:microsoft.com/office/officeart/2005/8/layout/default#14"/>
    <dgm:cxn modelId="{7511A93B-074C-4BA9-8BD6-ECBE17A941FA}" type="presOf" srcId="{E0ECEA7E-6EA1-40AE-941D-F33D475E6736}" destId="{8CD95873-1087-43EF-BBED-83526C5EABFE}" srcOrd="0" destOrd="0" presId="urn:microsoft.com/office/officeart/2005/8/layout/default#14"/>
    <dgm:cxn modelId="{9901B2BC-68F0-4A70-80C5-5411C08A3AB2}" type="presOf" srcId="{FC29EA5B-AFCF-4670-AD43-8C8D0BF3E278}" destId="{431B7803-CEDA-4710-A40E-6006114BDE03}" srcOrd="0" destOrd="0" presId="urn:microsoft.com/office/officeart/2005/8/layout/default#14"/>
    <dgm:cxn modelId="{9DDBDA95-6A22-468E-B5D9-0A1857040302}" type="presParOf" srcId="{431B7803-CEDA-4710-A40E-6006114BDE03}" destId="{8CD95873-1087-43EF-BBED-83526C5EABFE}" srcOrd="0" destOrd="0" presId="urn:microsoft.com/office/officeart/2005/8/layout/default#14"/>
    <dgm:cxn modelId="{AB871D5D-3907-44CF-A654-4A23D5DA3083}" type="presParOf" srcId="{431B7803-CEDA-4710-A40E-6006114BDE03}" destId="{730A356A-7DC2-4C05-A5EA-81D5A6FD9134}" srcOrd="1" destOrd="0" presId="urn:microsoft.com/office/officeart/2005/8/layout/default#14"/>
    <dgm:cxn modelId="{81F0E491-F6C5-480C-822F-C49ACA36C203}" type="presParOf" srcId="{431B7803-CEDA-4710-A40E-6006114BDE03}" destId="{513CBBF7-51A9-4BB2-8E68-BAEDEEAEDD95}" srcOrd="2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253AE7-8A70-4D39-92CE-4D52B5062F82}" type="doc">
      <dgm:prSet loTypeId="urn:microsoft.com/office/officeart/2005/8/layout/hProcess11" loCatId="process" qsTypeId="urn:microsoft.com/office/officeart/2005/8/quickstyle/simple1" qsCatId="simple" csTypeId="urn:microsoft.com/office/officeart/2005/8/colors/accent4_2" csCatId="accent4" phldr="1"/>
      <dgm:spPr/>
    </dgm:pt>
    <dgm:pt modelId="{BB52A09F-A2D8-4900-9A6A-56190F4EDF10}">
      <dgm:prSet phldrT="[Text]"/>
      <dgm:spPr/>
      <dgm:t>
        <a:bodyPr/>
        <a:lstStyle/>
        <a:p>
          <a:r>
            <a:rPr lang="en-US" b="1" dirty="0" smtClean="0"/>
            <a:t>1969</a:t>
          </a:r>
          <a:r>
            <a:rPr lang="en-US" b="0" dirty="0" smtClean="0"/>
            <a:t> ARPANET becomes functional</a:t>
          </a:r>
          <a:endParaRPr lang="en-US" b="1" dirty="0"/>
        </a:p>
      </dgm:t>
    </dgm:pt>
    <dgm:pt modelId="{E13AB538-1C3E-4E72-87B9-7BDF42231C37}" type="parTrans" cxnId="{92387D38-395E-4EAC-97FB-87F7D8CC9AE9}">
      <dgm:prSet/>
      <dgm:spPr/>
      <dgm:t>
        <a:bodyPr/>
        <a:lstStyle/>
        <a:p>
          <a:endParaRPr lang="en-US"/>
        </a:p>
      </dgm:t>
    </dgm:pt>
    <dgm:pt modelId="{5906D551-B1CF-44B5-88F9-C5AA67DB7C8E}" type="sibTrans" cxnId="{92387D38-395E-4EAC-97FB-87F7D8CC9AE9}">
      <dgm:prSet/>
      <dgm:spPr/>
      <dgm:t>
        <a:bodyPr/>
        <a:lstStyle/>
        <a:p>
          <a:endParaRPr lang="en-US"/>
        </a:p>
      </dgm:t>
    </dgm:pt>
    <dgm:pt modelId="{76A34F35-C54D-4C14-A8B7-751B9442E303}">
      <dgm:prSet phldrT="[Text]"/>
      <dgm:spPr/>
      <dgm:t>
        <a:bodyPr/>
        <a:lstStyle/>
        <a:p>
          <a:r>
            <a:rPr lang="en-US" b="1" dirty="0" smtClean="0"/>
            <a:t>1984</a:t>
          </a:r>
          <a:r>
            <a:rPr lang="en-US" b="0" dirty="0" smtClean="0"/>
            <a:t> ARPANET has more than 1,000 individual computers linked as hosts</a:t>
          </a:r>
          <a:endParaRPr lang="en-US" b="1" dirty="0"/>
        </a:p>
      </dgm:t>
    </dgm:pt>
    <dgm:pt modelId="{DE67B019-2985-4C95-9794-9D52C58D3D9E}" type="parTrans" cxnId="{ED694E83-A436-4B9D-B567-BC338A217C12}">
      <dgm:prSet/>
      <dgm:spPr/>
      <dgm:t>
        <a:bodyPr/>
        <a:lstStyle/>
        <a:p>
          <a:endParaRPr lang="en-US"/>
        </a:p>
      </dgm:t>
    </dgm:pt>
    <dgm:pt modelId="{9575F98A-512B-4EEC-9DF3-A8A409749B3F}" type="sibTrans" cxnId="{ED694E83-A436-4B9D-B567-BC338A217C12}">
      <dgm:prSet/>
      <dgm:spPr/>
      <dgm:t>
        <a:bodyPr/>
        <a:lstStyle/>
        <a:p>
          <a:endParaRPr lang="en-US"/>
        </a:p>
      </dgm:t>
    </dgm:pt>
    <dgm:pt modelId="{F87D65D4-8292-4F1A-8137-D315DB9085C1}">
      <dgm:prSet phldrT="[Text]"/>
      <dgm:spPr/>
      <dgm:t>
        <a:bodyPr/>
        <a:lstStyle/>
        <a:p>
          <a:r>
            <a:rPr lang="en-US" b="1" dirty="0" smtClean="0"/>
            <a:t>Today</a:t>
          </a:r>
          <a:r>
            <a:rPr lang="en-US" b="0" dirty="0" smtClean="0"/>
            <a:t> Millions of hosts connect to the Internet</a:t>
          </a:r>
          <a:endParaRPr lang="en-US" b="1" dirty="0"/>
        </a:p>
      </dgm:t>
    </dgm:pt>
    <dgm:pt modelId="{85F4618F-06D6-4A30-8817-92BD03830AEF}" type="parTrans" cxnId="{479C4BDD-0954-437A-9CDE-E9A13ED7EDAF}">
      <dgm:prSet/>
      <dgm:spPr/>
      <dgm:t>
        <a:bodyPr/>
        <a:lstStyle/>
        <a:p>
          <a:endParaRPr lang="en-US"/>
        </a:p>
      </dgm:t>
    </dgm:pt>
    <dgm:pt modelId="{BF48ACA2-D6DF-48E7-B41D-C78D653A3562}" type="sibTrans" cxnId="{479C4BDD-0954-437A-9CDE-E9A13ED7EDAF}">
      <dgm:prSet/>
      <dgm:spPr/>
      <dgm:t>
        <a:bodyPr/>
        <a:lstStyle/>
        <a:p>
          <a:endParaRPr lang="en-US"/>
        </a:p>
      </dgm:t>
    </dgm:pt>
    <dgm:pt modelId="{0D3899E7-7133-4F58-BE0F-81BCAC713E73}" type="pres">
      <dgm:prSet presAssocID="{81253AE7-8A70-4D39-92CE-4D52B5062F82}" presName="Name0" presStyleCnt="0">
        <dgm:presLayoutVars>
          <dgm:dir/>
          <dgm:resizeHandles val="exact"/>
        </dgm:presLayoutVars>
      </dgm:prSet>
      <dgm:spPr/>
    </dgm:pt>
    <dgm:pt modelId="{0D051AE9-F5F7-48C5-942F-4392BF73A3E9}" type="pres">
      <dgm:prSet presAssocID="{81253AE7-8A70-4D39-92CE-4D52B5062F82}" presName="arrow" presStyleLbl="bgShp" presStyleIdx="0" presStyleCnt="1" custAng="0" custLinFactNeighborX="-1724" custLinFactNeighborY="-1230"/>
      <dgm:spPr/>
    </dgm:pt>
    <dgm:pt modelId="{DEB3B48A-A00F-47DB-A16D-DF17F5F95A3A}" type="pres">
      <dgm:prSet presAssocID="{81253AE7-8A70-4D39-92CE-4D52B5062F82}" presName="points" presStyleCnt="0"/>
      <dgm:spPr/>
    </dgm:pt>
    <dgm:pt modelId="{F64780A7-42A6-4427-BE79-F72EE70E48AA}" type="pres">
      <dgm:prSet presAssocID="{BB52A09F-A2D8-4900-9A6A-56190F4EDF10}" presName="compositeA" presStyleCnt="0"/>
      <dgm:spPr/>
    </dgm:pt>
    <dgm:pt modelId="{94D1E4A6-B294-4860-88FA-862556FBB116}" type="pres">
      <dgm:prSet presAssocID="{BB52A09F-A2D8-4900-9A6A-56190F4EDF10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7E91E-FAEF-4335-8ED1-4EF85A016F56}" type="pres">
      <dgm:prSet presAssocID="{BB52A09F-A2D8-4900-9A6A-56190F4EDF10}" presName="circleA" presStyleLbl="node1" presStyleIdx="0" presStyleCnt="3"/>
      <dgm:spPr/>
    </dgm:pt>
    <dgm:pt modelId="{6E0C2F03-D804-42A5-881F-B20B8AB6C5E5}" type="pres">
      <dgm:prSet presAssocID="{BB52A09F-A2D8-4900-9A6A-56190F4EDF10}" presName="spaceA" presStyleCnt="0"/>
      <dgm:spPr/>
    </dgm:pt>
    <dgm:pt modelId="{5FBBCDC7-BBA9-4A72-9FC3-F4A65DEEABF8}" type="pres">
      <dgm:prSet presAssocID="{5906D551-B1CF-44B5-88F9-C5AA67DB7C8E}" presName="space" presStyleCnt="0"/>
      <dgm:spPr/>
    </dgm:pt>
    <dgm:pt modelId="{4D487C9A-04E7-4E48-B879-9D384302128C}" type="pres">
      <dgm:prSet presAssocID="{76A34F35-C54D-4C14-A8B7-751B9442E303}" presName="compositeB" presStyleCnt="0"/>
      <dgm:spPr/>
    </dgm:pt>
    <dgm:pt modelId="{7B3AF81A-020B-4AFB-8EE1-C16C44DB5FFF}" type="pres">
      <dgm:prSet presAssocID="{76A34F35-C54D-4C14-A8B7-751B9442E303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DFC2F-FF57-44ED-918C-53FC6E359213}" type="pres">
      <dgm:prSet presAssocID="{76A34F35-C54D-4C14-A8B7-751B9442E303}" presName="circleB" presStyleLbl="node1" presStyleIdx="1" presStyleCnt="3"/>
      <dgm:spPr/>
    </dgm:pt>
    <dgm:pt modelId="{81D73B17-7F83-4867-A703-48211A843ABE}" type="pres">
      <dgm:prSet presAssocID="{76A34F35-C54D-4C14-A8B7-751B9442E303}" presName="spaceB" presStyleCnt="0"/>
      <dgm:spPr/>
    </dgm:pt>
    <dgm:pt modelId="{42C7B30D-90BD-49EA-AD14-4259605B87B5}" type="pres">
      <dgm:prSet presAssocID="{9575F98A-512B-4EEC-9DF3-A8A409749B3F}" presName="space" presStyleCnt="0"/>
      <dgm:spPr/>
    </dgm:pt>
    <dgm:pt modelId="{40B86C36-3789-4068-B38A-36E69CB821B0}" type="pres">
      <dgm:prSet presAssocID="{F87D65D4-8292-4F1A-8137-D315DB9085C1}" presName="compositeA" presStyleCnt="0"/>
      <dgm:spPr/>
    </dgm:pt>
    <dgm:pt modelId="{7C7D9166-690B-4620-AA2E-4A0296F5481B}" type="pres">
      <dgm:prSet presAssocID="{F87D65D4-8292-4F1A-8137-D315DB9085C1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429EE-0738-420B-B7E4-0AC52057B8D9}" type="pres">
      <dgm:prSet presAssocID="{F87D65D4-8292-4F1A-8137-D315DB9085C1}" presName="circleA" presStyleLbl="node1" presStyleIdx="2" presStyleCnt="3"/>
      <dgm:spPr/>
    </dgm:pt>
    <dgm:pt modelId="{FEAAE683-0B16-48A6-B9F1-8074C29D8DF0}" type="pres">
      <dgm:prSet presAssocID="{F87D65D4-8292-4F1A-8137-D315DB9085C1}" presName="spaceA" presStyleCnt="0"/>
      <dgm:spPr/>
    </dgm:pt>
  </dgm:ptLst>
  <dgm:cxnLst>
    <dgm:cxn modelId="{ED694E83-A436-4B9D-B567-BC338A217C12}" srcId="{81253AE7-8A70-4D39-92CE-4D52B5062F82}" destId="{76A34F35-C54D-4C14-A8B7-751B9442E303}" srcOrd="1" destOrd="0" parTransId="{DE67B019-2985-4C95-9794-9D52C58D3D9E}" sibTransId="{9575F98A-512B-4EEC-9DF3-A8A409749B3F}"/>
    <dgm:cxn modelId="{12F713EC-22DC-4F3C-8A75-7558F7B08155}" type="presOf" srcId="{F87D65D4-8292-4F1A-8137-D315DB9085C1}" destId="{7C7D9166-690B-4620-AA2E-4A0296F5481B}" srcOrd="0" destOrd="0" presId="urn:microsoft.com/office/officeart/2005/8/layout/hProcess11"/>
    <dgm:cxn modelId="{2B9D2BF2-7A18-41DE-89F0-1F1E4701C15B}" type="presOf" srcId="{BB52A09F-A2D8-4900-9A6A-56190F4EDF10}" destId="{94D1E4A6-B294-4860-88FA-862556FBB116}" srcOrd="0" destOrd="0" presId="urn:microsoft.com/office/officeart/2005/8/layout/hProcess11"/>
    <dgm:cxn modelId="{7549B479-D599-445D-9F24-923E4978B4AC}" type="presOf" srcId="{76A34F35-C54D-4C14-A8B7-751B9442E303}" destId="{7B3AF81A-020B-4AFB-8EE1-C16C44DB5FFF}" srcOrd="0" destOrd="0" presId="urn:microsoft.com/office/officeart/2005/8/layout/hProcess11"/>
    <dgm:cxn modelId="{92387D38-395E-4EAC-97FB-87F7D8CC9AE9}" srcId="{81253AE7-8A70-4D39-92CE-4D52B5062F82}" destId="{BB52A09F-A2D8-4900-9A6A-56190F4EDF10}" srcOrd="0" destOrd="0" parTransId="{E13AB538-1C3E-4E72-87B9-7BDF42231C37}" sibTransId="{5906D551-B1CF-44B5-88F9-C5AA67DB7C8E}"/>
    <dgm:cxn modelId="{AE7EB140-C8AF-4FF7-AA14-96270A9AF717}" type="presOf" srcId="{81253AE7-8A70-4D39-92CE-4D52B5062F82}" destId="{0D3899E7-7133-4F58-BE0F-81BCAC713E73}" srcOrd="0" destOrd="0" presId="urn:microsoft.com/office/officeart/2005/8/layout/hProcess11"/>
    <dgm:cxn modelId="{479C4BDD-0954-437A-9CDE-E9A13ED7EDAF}" srcId="{81253AE7-8A70-4D39-92CE-4D52B5062F82}" destId="{F87D65D4-8292-4F1A-8137-D315DB9085C1}" srcOrd="2" destOrd="0" parTransId="{85F4618F-06D6-4A30-8817-92BD03830AEF}" sibTransId="{BF48ACA2-D6DF-48E7-B41D-C78D653A3562}"/>
    <dgm:cxn modelId="{C3DDC147-6683-433D-8FF6-DAA1F45B5FE9}" type="presParOf" srcId="{0D3899E7-7133-4F58-BE0F-81BCAC713E73}" destId="{0D051AE9-F5F7-48C5-942F-4392BF73A3E9}" srcOrd="0" destOrd="0" presId="urn:microsoft.com/office/officeart/2005/8/layout/hProcess11"/>
    <dgm:cxn modelId="{54F07359-0AD8-4829-BD27-6C1C6B503760}" type="presParOf" srcId="{0D3899E7-7133-4F58-BE0F-81BCAC713E73}" destId="{DEB3B48A-A00F-47DB-A16D-DF17F5F95A3A}" srcOrd="1" destOrd="0" presId="urn:microsoft.com/office/officeart/2005/8/layout/hProcess11"/>
    <dgm:cxn modelId="{AAD14E96-F658-4D71-913A-8B090935B8BD}" type="presParOf" srcId="{DEB3B48A-A00F-47DB-A16D-DF17F5F95A3A}" destId="{F64780A7-42A6-4427-BE79-F72EE70E48AA}" srcOrd="0" destOrd="0" presId="urn:microsoft.com/office/officeart/2005/8/layout/hProcess11"/>
    <dgm:cxn modelId="{D0592611-B6D6-457A-9F22-16CB0FAE2977}" type="presParOf" srcId="{F64780A7-42A6-4427-BE79-F72EE70E48AA}" destId="{94D1E4A6-B294-4860-88FA-862556FBB116}" srcOrd="0" destOrd="0" presId="urn:microsoft.com/office/officeart/2005/8/layout/hProcess11"/>
    <dgm:cxn modelId="{64A79071-4F30-4AEC-8FC0-108FADE5E141}" type="presParOf" srcId="{F64780A7-42A6-4427-BE79-F72EE70E48AA}" destId="{D9A7E91E-FAEF-4335-8ED1-4EF85A016F56}" srcOrd="1" destOrd="0" presId="urn:microsoft.com/office/officeart/2005/8/layout/hProcess11"/>
    <dgm:cxn modelId="{E2254326-53FA-432F-BFED-FFABBB172C71}" type="presParOf" srcId="{F64780A7-42A6-4427-BE79-F72EE70E48AA}" destId="{6E0C2F03-D804-42A5-881F-B20B8AB6C5E5}" srcOrd="2" destOrd="0" presId="urn:microsoft.com/office/officeart/2005/8/layout/hProcess11"/>
    <dgm:cxn modelId="{6976A91E-6FED-4A4D-892C-12F1E0A13ECD}" type="presParOf" srcId="{DEB3B48A-A00F-47DB-A16D-DF17F5F95A3A}" destId="{5FBBCDC7-BBA9-4A72-9FC3-F4A65DEEABF8}" srcOrd="1" destOrd="0" presId="urn:microsoft.com/office/officeart/2005/8/layout/hProcess11"/>
    <dgm:cxn modelId="{B7345FDD-6E2A-46C4-BB89-A9C3F0A71B0F}" type="presParOf" srcId="{DEB3B48A-A00F-47DB-A16D-DF17F5F95A3A}" destId="{4D487C9A-04E7-4E48-B879-9D384302128C}" srcOrd="2" destOrd="0" presId="urn:microsoft.com/office/officeart/2005/8/layout/hProcess11"/>
    <dgm:cxn modelId="{1F455073-7E64-4F16-8413-E8B3BE46A7A8}" type="presParOf" srcId="{4D487C9A-04E7-4E48-B879-9D384302128C}" destId="{7B3AF81A-020B-4AFB-8EE1-C16C44DB5FFF}" srcOrd="0" destOrd="0" presId="urn:microsoft.com/office/officeart/2005/8/layout/hProcess11"/>
    <dgm:cxn modelId="{E6F558DD-49F6-432D-AA9A-01CD56F702A2}" type="presParOf" srcId="{4D487C9A-04E7-4E48-B879-9D384302128C}" destId="{644DFC2F-FF57-44ED-918C-53FC6E359213}" srcOrd="1" destOrd="0" presId="urn:microsoft.com/office/officeart/2005/8/layout/hProcess11"/>
    <dgm:cxn modelId="{3562A73B-377C-4364-9D86-290DE5415409}" type="presParOf" srcId="{4D487C9A-04E7-4E48-B879-9D384302128C}" destId="{81D73B17-7F83-4867-A703-48211A843ABE}" srcOrd="2" destOrd="0" presId="urn:microsoft.com/office/officeart/2005/8/layout/hProcess11"/>
    <dgm:cxn modelId="{AA83F1A5-4C84-4556-A66B-F3D24905D4CB}" type="presParOf" srcId="{DEB3B48A-A00F-47DB-A16D-DF17F5F95A3A}" destId="{42C7B30D-90BD-49EA-AD14-4259605B87B5}" srcOrd="3" destOrd="0" presId="urn:microsoft.com/office/officeart/2005/8/layout/hProcess11"/>
    <dgm:cxn modelId="{93B68BDE-BAFD-4FC0-A8D4-C27F2689E970}" type="presParOf" srcId="{DEB3B48A-A00F-47DB-A16D-DF17F5F95A3A}" destId="{40B86C36-3789-4068-B38A-36E69CB821B0}" srcOrd="4" destOrd="0" presId="urn:microsoft.com/office/officeart/2005/8/layout/hProcess11"/>
    <dgm:cxn modelId="{1C38F6F3-F7C5-4BE6-8AA6-D720D03979AD}" type="presParOf" srcId="{40B86C36-3789-4068-B38A-36E69CB821B0}" destId="{7C7D9166-690B-4620-AA2E-4A0296F5481B}" srcOrd="0" destOrd="0" presId="urn:microsoft.com/office/officeart/2005/8/layout/hProcess11"/>
    <dgm:cxn modelId="{D739DA09-9277-4F90-82F6-A93764A016C2}" type="presParOf" srcId="{40B86C36-3789-4068-B38A-36E69CB821B0}" destId="{BA2429EE-0738-420B-B7E4-0AC52057B8D9}" srcOrd="1" destOrd="0" presId="urn:microsoft.com/office/officeart/2005/8/layout/hProcess11"/>
    <dgm:cxn modelId="{19CB401F-2101-4096-9559-342AC6C62008}" type="presParOf" srcId="{40B86C36-3789-4068-B38A-36E69CB821B0}" destId="{FEAAE683-0B16-48A6-B9F1-8074C29D8DF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7B83E3-F70C-4231-AD20-3712F403B382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02593F4-6AA3-4634-A319-0F0661D47EDC}">
      <dgm:prSet phldrT="[Text]"/>
      <dgm:spPr/>
      <dgm:t>
        <a:bodyPr/>
        <a:lstStyle/>
        <a:p>
          <a:r>
            <a:rPr lang="en-US" dirty="0" smtClean="0"/>
            <a:t>Wired</a:t>
          </a:r>
          <a:endParaRPr lang="en-US" dirty="0"/>
        </a:p>
      </dgm:t>
    </dgm:pt>
    <dgm:pt modelId="{3A227256-1AD8-4A99-871E-BACF80E673AF}" type="parTrans" cxnId="{08751607-15D5-4C93-A5DF-349C4A961395}">
      <dgm:prSet/>
      <dgm:spPr/>
      <dgm:t>
        <a:bodyPr/>
        <a:lstStyle/>
        <a:p>
          <a:endParaRPr lang="en-US"/>
        </a:p>
      </dgm:t>
    </dgm:pt>
    <dgm:pt modelId="{4D0F54C9-3B80-4155-A885-8CA4A3260124}" type="sibTrans" cxnId="{08751607-15D5-4C93-A5DF-349C4A961395}">
      <dgm:prSet/>
      <dgm:spPr/>
      <dgm:t>
        <a:bodyPr/>
        <a:lstStyle/>
        <a:p>
          <a:endParaRPr lang="en-US"/>
        </a:p>
      </dgm:t>
    </dgm:pt>
    <dgm:pt modelId="{F4848411-B9B5-4F78-B0D6-CB8FD9EDC56E}">
      <dgm:prSet phldrT="[Text]"/>
      <dgm:spPr/>
      <dgm:t>
        <a:bodyPr/>
        <a:lstStyle/>
        <a:p>
          <a:r>
            <a:rPr lang="en-US" dirty="0" smtClean="0"/>
            <a:t>Wireless</a:t>
          </a:r>
          <a:endParaRPr lang="en-US" dirty="0"/>
        </a:p>
      </dgm:t>
    </dgm:pt>
    <dgm:pt modelId="{D040C117-12F1-4C56-A55D-6B55ADBAFA20}" type="parTrans" cxnId="{A4F1CB6F-2D9D-4FF7-8117-0BC7C43D8E3A}">
      <dgm:prSet/>
      <dgm:spPr/>
      <dgm:t>
        <a:bodyPr/>
        <a:lstStyle/>
        <a:p>
          <a:endParaRPr lang="en-US"/>
        </a:p>
      </dgm:t>
    </dgm:pt>
    <dgm:pt modelId="{8C92E6F0-F8F1-4C4F-9D20-8927A8312A6A}" type="sibTrans" cxnId="{A4F1CB6F-2D9D-4FF7-8117-0BC7C43D8E3A}">
      <dgm:prSet/>
      <dgm:spPr/>
      <dgm:t>
        <a:bodyPr/>
        <a:lstStyle/>
        <a:p>
          <a:endParaRPr lang="en-US"/>
        </a:p>
      </dgm:t>
    </dgm:pt>
    <dgm:pt modelId="{3B2F432F-19BF-4D16-8F6C-77D299B1C188}">
      <dgm:prSet phldrT="[Text]"/>
      <dgm:spPr/>
      <dgm:t>
        <a:bodyPr/>
        <a:lstStyle/>
        <a:p>
          <a:r>
            <a:rPr lang="en-US" dirty="0" smtClean="0"/>
            <a:t>Cable Internet service</a:t>
          </a:r>
          <a:endParaRPr lang="en-US" dirty="0"/>
        </a:p>
      </dgm:t>
    </dgm:pt>
    <dgm:pt modelId="{DAADE704-ABE8-4537-9A8E-2BEDB66CD5EE}" type="parTrans" cxnId="{A7CE9D6D-31C0-4D53-B875-46BABD1B4BF0}">
      <dgm:prSet/>
      <dgm:spPr/>
      <dgm:t>
        <a:bodyPr/>
        <a:lstStyle/>
        <a:p>
          <a:endParaRPr lang="en-US"/>
        </a:p>
      </dgm:t>
    </dgm:pt>
    <dgm:pt modelId="{988DB3B4-0BA3-403A-AEA9-78A2F09AD322}" type="sibTrans" cxnId="{A7CE9D6D-31C0-4D53-B875-46BABD1B4BF0}">
      <dgm:prSet/>
      <dgm:spPr/>
      <dgm:t>
        <a:bodyPr/>
        <a:lstStyle/>
        <a:p>
          <a:endParaRPr lang="en-US"/>
        </a:p>
      </dgm:t>
    </dgm:pt>
    <dgm:pt modelId="{64E457DE-8B91-42F5-A375-A70D4E23135A}">
      <dgm:prSet phldrT="[Text]"/>
      <dgm:spPr/>
      <dgm:t>
        <a:bodyPr/>
        <a:lstStyle/>
        <a:p>
          <a:r>
            <a:rPr lang="en-US" dirty="0" smtClean="0"/>
            <a:t>DSL (digital subscriber line)</a:t>
          </a:r>
          <a:endParaRPr lang="en-US" dirty="0"/>
        </a:p>
      </dgm:t>
    </dgm:pt>
    <dgm:pt modelId="{372B3421-85C8-4B84-8B55-A7A3166780CC}" type="parTrans" cxnId="{73F50AE2-A5C1-4991-9FCC-CBECDB8633E8}">
      <dgm:prSet/>
      <dgm:spPr/>
      <dgm:t>
        <a:bodyPr/>
        <a:lstStyle/>
        <a:p>
          <a:endParaRPr lang="en-US"/>
        </a:p>
      </dgm:t>
    </dgm:pt>
    <dgm:pt modelId="{ADA71F49-0C0A-4F3E-BEDA-2ED2694C50F9}" type="sibTrans" cxnId="{73F50AE2-A5C1-4991-9FCC-CBECDB8633E8}">
      <dgm:prSet/>
      <dgm:spPr/>
      <dgm:t>
        <a:bodyPr/>
        <a:lstStyle/>
        <a:p>
          <a:endParaRPr lang="en-US"/>
        </a:p>
      </dgm:t>
    </dgm:pt>
    <dgm:pt modelId="{CE9A8FE5-66EF-489F-9200-B9E7653E2EC5}">
      <dgm:prSet phldrT="[Text]"/>
      <dgm:spPr/>
      <dgm:t>
        <a:bodyPr/>
        <a:lstStyle/>
        <a:p>
          <a:r>
            <a:rPr lang="en-US" dirty="0" smtClean="0"/>
            <a:t>Fiber to the Premises (FTTP)</a:t>
          </a:r>
          <a:endParaRPr lang="en-US" dirty="0"/>
        </a:p>
      </dgm:t>
    </dgm:pt>
    <dgm:pt modelId="{8DF2F3BA-E9C9-49FC-A09B-04589EAB33B2}" type="parTrans" cxnId="{D43A6543-FC00-464D-A74F-3616E82C4EBA}">
      <dgm:prSet/>
      <dgm:spPr/>
      <dgm:t>
        <a:bodyPr/>
        <a:lstStyle/>
        <a:p>
          <a:endParaRPr lang="en-US"/>
        </a:p>
      </dgm:t>
    </dgm:pt>
    <dgm:pt modelId="{95785D17-C716-4D84-9ED1-7CB4D4E90EFC}" type="sibTrans" cxnId="{D43A6543-FC00-464D-A74F-3616E82C4EBA}">
      <dgm:prSet/>
      <dgm:spPr/>
      <dgm:t>
        <a:bodyPr/>
        <a:lstStyle/>
        <a:p>
          <a:endParaRPr lang="en-US"/>
        </a:p>
      </dgm:t>
    </dgm:pt>
    <dgm:pt modelId="{AF1817A8-6737-47DC-B70B-6697C630FC16}">
      <dgm:prSet phldrT="[Text]"/>
      <dgm:spPr/>
      <dgm:t>
        <a:bodyPr/>
        <a:lstStyle/>
        <a:p>
          <a:r>
            <a:rPr lang="en-US" dirty="0" smtClean="0"/>
            <a:t>Wi-Fi (wireless fidelity)</a:t>
          </a:r>
          <a:endParaRPr lang="en-US" dirty="0"/>
        </a:p>
      </dgm:t>
    </dgm:pt>
    <dgm:pt modelId="{1AC1DA61-BD92-49B1-BD9C-BFF94BF401BE}" type="parTrans" cxnId="{B1BACAA6-DF63-42A8-BE66-47EB3289C698}">
      <dgm:prSet/>
      <dgm:spPr/>
      <dgm:t>
        <a:bodyPr/>
        <a:lstStyle/>
        <a:p>
          <a:endParaRPr lang="en-US"/>
        </a:p>
      </dgm:t>
    </dgm:pt>
    <dgm:pt modelId="{B96036E0-A915-4B2E-ACEF-D5441E3576D8}" type="sibTrans" cxnId="{B1BACAA6-DF63-42A8-BE66-47EB3289C698}">
      <dgm:prSet/>
      <dgm:spPr/>
      <dgm:t>
        <a:bodyPr/>
        <a:lstStyle/>
        <a:p>
          <a:endParaRPr lang="en-US"/>
        </a:p>
      </dgm:t>
    </dgm:pt>
    <dgm:pt modelId="{8136062B-0672-4243-A5DF-5EE5CFB22A5B}">
      <dgm:prSet phldrT="[Text]"/>
      <dgm:spPr/>
      <dgm:t>
        <a:bodyPr/>
        <a:lstStyle/>
        <a:p>
          <a:r>
            <a:rPr lang="en-US" dirty="0" smtClean="0"/>
            <a:t>Mobile broadband</a:t>
          </a:r>
          <a:endParaRPr lang="en-US" dirty="0"/>
        </a:p>
      </dgm:t>
    </dgm:pt>
    <dgm:pt modelId="{B0C2CA9C-4E59-45D0-BEC9-A5148C504728}" type="parTrans" cxnId="{6907263D-D286-4EE8-A50D-6BFAA385B2A5}">
      <dgm:prSet/>
      <dgm:spPr/>
      <dgm:t>
        <a:bodyPr/>
        <a:lstStyle/>
        <a:p>
          <a:endParaRPr lang="en-US"/>
        </a:p>
      </dgm:t>
    </dgm:pt>
    <dgm:pt modelId="{1B262FC6-8036-4912-A6A1-1694681B962D}" type="sibTrans" cxnId="{6907263D-D286-4EE8-A50D-6BFAA385B2A5}">
      <dgm:prSet/>
      <dgm:spPr/>
      <dgm:t>
        <a:bodyPr/>
        <a:lstStyle/>
        <a:p>
          <a:endParaRPr lang="en-US"/>
        </a:p>
      </dgm:t>
    </dgm:pt>
    <dgm:pt modelId="{54E866A3-D307-4A53-8271-EC4B63DBD2EB}">
      <dgm:prSet phldrT="[Text]"/>
      <dgm:spPr/>
      <dgm:t>
        <a:bodyPr/>
        <a:lstStyle/>
        <a:p>
          <a:r>
            <a:rPr lang="en-US" dirty="0" smtClean="0"/>
            <a:t>Fixed wireless</a:t>
          </a:r>
          <a:endParaRPr lang="en-US" dirty="0"/>
        </a:p>
      </dgm:t>
    </dgm:pt>
    <dgm:pt modelId="{C9351B3A-BB24-4A2E-906A-21C624F37C05}" type="parTrans" cxnId="{596532AF-5E57-4F30-958E-AEF309A148BB}">
      <dgm:prSet/>
      <dgm:spPr/>
      <dgm:t>
        <a:bodyPr/>
        <a:lstStyle/>
        <a:p>
          <a:endParaRPr lang="en-US"/>
        </a:p>
      </dgm:t>
    </dgm:pt>
    <dgm:pt modelId="{65FB570E-8D20-497C-8D18-178B5E0655C3}" type="sibTrans" cxnId="{596532AF-5E57-4F30-958E-AEF309A148BB}">
      <dgm:prSet/>
      <dgm:spPr/>
      <dgm:t>
        <a:bodyPr/>
        <a:lstStyle/>
        <a:p>
          <a:endParaRPr lang="en-US"/>
        </a:p>
      </dgm:t>
    </dgm:pt>
    <dgm:pt modelId="{46D1E93C-8172-4EB8-B509-6577E6D6C777}">
      <dgm:prSet phldrT="[Text]"/>
      <dgm:spPr/>
      <dgm:t>
        <a:bodyPr/>
        <a:lstStyle/>
        <a:p>
          <a:r>
            <a:rPr lang="en-US" dirty="0" smtClean="0"/>
            <a:t>Satellite Internet Service</a:t>
          </a:r>
          <a:endParaRPr lang="en-US" dirty="0"/>
        </a:p>
      </dgm:t>
    </dgm:pt>
    <dgm:pt modelId="{0A46F5F4-274B-468A-9C1C-8116A3A22E7D}" type="parTrans" cxnId="{B02E19B6-62B3-4527-8FB9-37BDFEFEB2AC}">
      <dgm:prSet/>
      <dgm:spPr/>
      <dgm:t>
        <a:bodyPr/>
        <a:lstStyle/>
        <a:p>
          <a:endParaRPr lang="en-US"/>
        </a:p>
      </dgm:t>
    </dgm:pt>
    <dgm:pt modelId="{CA144FA2-95F7-4B54-8A5F-624D4ED7E5D1}" type="sibTrans" cxnId="{B02E19B6-62B3-4527-8FB9-37BDFEFEB2AC}">
      <dgm:prSet/>
      <dgm:spPr/>
      <dgm:t>
        <a:bodyPr/>
        <a:lstStyle/>
        <a:p>
          <a:endParaRPr lang="en-US"/>
        </a:p>
      </dgm:t>
    </dgm:pt>
    <dgm:pt modelId="{DD03345D-E374-49E6-B94D-770172BE2C67}" type="pres">
      <dgm:prSet presAssocID="{687B83E3-F70C-4231-AD20-3712F403B3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3A09FE-2047-42C1-AA3E-EE915C563871}" type="pres">
      <dgm:prSet presAssocID="{E02593F4-6AA3-4634-A319-0F0661D47EDC}" presName="composite" presStyleCnt="0"/>
      <dgm:spPr/>
    </dgm:pt>
    <dgm:pt modelId="{DDF7420A-EE60-4649-A83A-6394A4CA51E6}" type="pres">
      <dgm:prSet presAssocID="{E02593F4-6AA3-4634-A319-0F0661D47ED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317A4-A53C-425F-9AEC-37DDEBE57097}" type="pres">
      <dgm:prSet presAssocID="{E02593F4-6AA3-4634-A319-0F0661D47ED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176B1-C7D4-4FE6-82ED-32777620FAF2}" type="pres">
      <dgm:prSet presAssocID="{4D0F54C9-3B80-4155-A885-8CA4A3260124}" presName="space" presStyleCnt="0"/>
      <dgm:spPr/>
    </dgm:pt>
    <dgm:pt modelId="{AED1D535-9660-4FB0-9BBC-B11CCF9BABF5}" type="pres">
      <dgm:prSet presAssocID="{F4848411-B9B5-4F78-B0D6-CB8FD9EDC56E}" presName="composite" presStyleCnt="0"/>
      <dgm:spPr/>
    </dgm:pt>
    <dgm:pt modelId="{204A8280-996A-4DCA-BECE-34221B09D29E}" type="pres">
      <dgm:prSet presAssocID="{F4848411-B9B5-4F78-B0D6-CB8FD9EDC56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0DDF5-B010-4EE5-9726-4386A4A8E317}" type="pres">
      <dgm:prSet presAssocID="{F4848411-B9B5-4F78-B0D6-CB8FD9EDC56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2F0C89-7D77-4E42-B263-9FC8CDD2789E}" type="presOf" srcId="{CE9A8FE5-66EF-489F-9200-B9E7653E2EC5}" destId="{93C317A4-A53C-425F-9AEC-37DDEBE57097}" srcOrd="0" destOrd="2" presId="urn:microsoft.com/office/officeart/2005/8/layout/hList1"/>
    <dgm:cxn modelId="{A4F1CB6F-2D9D-4FF7-8117-0BC7C43D8E3A}" srcId="{687B83E3-F70C-4231-AD20-3712F403B382}" destId="{F4848411-B9B5-4F78-B0D6-CB8FD9EDC56E}" srcOrd="1" destOrd="0" parTransId="{D040C117-12F1-4C56-A55D-6B55ADBAFA20}" sibTransId="{8C92E6F0-F8F1-4C4F-9D20-8927A8312A6A}"/>
    <dgm:cxn modelId="{73F50AE2-A5C1-4991-9FCC-CBECDB8633E8}" srcId="{E02593F4-6AA3-4634-A319-0F0661D47EDC}" destId="{64E457DE-8B91-42F5-A375-A70D4E23135A}" srcOrd="1" destOrd="0" parTransId="{372B3421-85C8-4B84-8B55-A7A3166780CC}" sibTransId="{ADA71F49-0C0A-4F3E-BEDA-2ED2694C50F9}"/>
    <dgm:cxn modelId="{61E73101-580B-4545-8A18-FFB67DFCC7EF}" type="presOf" srcId="{3B2F432F-19BF-4D16-8F6C-77D299B1C188}" destId="{93C317A4-A53C-425F-9AEC-37DDEBE57097}" srcOrd="0" destOrd="0" presId="urn:microsoft.com/office/officeart/2005/8/layout/hList1"/>
    <dgm:cxn modelId="{3D03A32A-2F3F-47BB-88D5-0103F25549A9}" type="presOf" srcId="{46D1E93C-8172-4EB8-B509-6577E6D6C777}" destId="{3830DDF5-B010-4EE5-9726-4386A4A8E317}" srcOrd="0" destOrd="3" presId="urn:microsoft.com/office/officeart/2005/8/layout/hList1"/>
    <dgm:cxn modelId="{A7CE9D6D-31C0-4D53-B875-46BABD1B4BF0}" srcId="{E02593F4-6AA3-4634-A319-0F0661D47EDC}" destId="{3B2F432F-19BF-4D16-8F6C-77D299B1C188}" srcOrd="0" destOrd="0" parTransId="{DAADE704-ABE8-4537-9A8E-2BEDB66CD5EE}" sibTransId="{988DB3B4-0BA3-403A-AEA9-78A2F09AD322}"/>
    <dgm:cxn modelId="{A0D18C08-44E9-45A8-B6D7-BF8674E6E275}" type="presOf" srcId="{64E457DE-8B91-42F5-A375-A70D4E23135A}" destId="{93C317A4-A53C-425F-9AEC-37DDEBE57097}" srcOrd="0" destOrd="1" presId="urn:microsoft.com/office/officeart/2005/8/layout/hList1"/>
    <dgm:cxn modelId="{AD8835BE-E278-4DD1-8376-9A6DB4FCE022}" type="presOf" srcId="{8136062B-0672-4243-A5DF-5EE5CFB22A5B}" destId="{3830DDF5-B010-4EE5-9726-4386A4A8E317}" srcOrd="0" destOrd="1" presId="urn:microsoft.com/office/officeart/2005/8/layout/hList1"/>
    <dgm:cxn modelId="{08751607-15D5-4C93-A5DF-349C4A961395}" srcId="{687B83E3-F70C-4231-AD20-3712F403B382}" destId="{E02593F4-6AA3-4634-A319-0F0661D47EDC}" srcOrd="0" destOrd="0" parTransId="{3A227256-1AD8-4A99-871E-BACF80E673AF}" sibTransId="{4D0F54C9-3B80-4155-A885-8CA4A3260124}"/>
    <dgm:cxn modelId="{596532AF-5E57-4F30-958E-AEF309A148BB}" srcId="{F4848411-B9B5-4F78-B0D6-CB8FD9EDC56E}" destId="{54E866A3-D307-4A53-8271-EC4B63DBD2EB}" srcOrd="2" destOrd="0" parTransId="{C9351B3A-BB24-4A2E-906A-21C624F37C05}" sibTransId="{65FB570E-8D20-497C-8D18-178B5E0655C3}"/>
    <dgm:cxn modelId="{B02E19B6-62B3-4527-8FB9-37BDFEFEB2AC}" srcId="{F4848411-B9B5-4F78-B0D6-CB8FD9EDC56E}" destId="{46D1E93C-8172-4EB8-B509-6577E6D6C777}" srcOrd="3" destOrd="0" parTransId="{0A46F5F4-274B-468A-9C1C-8116A3A22E7D}" sibTransId="{CA144FA2-95F7-4B54-8A5F-624D4ED7E5D1}"/>
    <dgm:cxn modelId="{4883646B-4E64-4A26-BC4C-1E5F1FB7773E}" type="presOf" srcId="{54E866A3-D307-4A53-8271-EC4B63DBD2EB}" destId="{3830DDF5-B010-4EE5-9726-4386A4A8E317}" srcOrd="0" destOrd="2" presId="urn:microsoft.com/office/officeart/2005/8/layout/hList1"/>
    <dgm:cxn modelId="{01AD27EF-0EEE-4A3E-9CF1-0367EBF38E43}" type="presOf" srcId="{687B83E3-F70C-4231-AD20-3712F403B382}" destId="{DD03345D-E374-49E6-B94D-770172BE2C67}" srcOrd="0" destOrd="0" presId="urn:microsoft.com/office/officeart/2005/8/layout/hList1"/>
    <dgm:cxn modelId="{6907263D-D286-4EE8-A50D-6BFAA385B2A5}" srcId="{F4848411-B9B5-4F78-B0D6-CB8FD9EDC56E}" destId="{8136062B-0672-4243-A5DF-5EE5CFB22A5B}" srcOrd="1" destOrd="0" parTransId="{B0C2CA9C-4E59-45D0-BEC9-A5148C504728}" sibTransId="{1B262FC6-8036-4912-A6A1-1694681B962D}"/>
    <dgm:cxn modelId="{1D5EEC93-97F0-4B8F-8C20-9EEC30AE6ACC}" type="presOf" srcId="{F4848411-B9B5-4F78-B0D6-CB8FD9EDC56E}" destId="{204A8280-996A-4DCA-BECE-34221B09D29E}" srcOrd="0" destOrd="0" presId="urn:microsoft.com/office/officeart/2005/8/layout/hList1"/>
    <dgm:cxn modelId="{9D0B41D8-2878-4C2E-AE4C-DC56159E9AFF}" type="presOf" srcId="{E02593F4-6AA3-4634-A319-0F0661D47EDC}" destId="{DDF7420A-EE60-4649-A83A-6394A4CA51E6}" srcOrd="0" destOrd="0" presId="urn:microsoft.com/office/officeart/2005/8/layout/hList1"/>
    <dgm:cxn modelId="{D43A6543-FC00-464D-A74F-3616E82C4EBA}" srcId="{E02593F4-6AA3-4634-A319-0F0661D47EDC}" destId="{CE9A8FE5-66EF-489F-9200-B9E7653E2EC5}" srcOrd="2" destOrd="0" parTransId="{8DF2F3BA-E9C9-49FC-A09B-04589EAB33B2}" sibTransId="{95785D17-C716-4D84-9ED1-7CB4D4E90EFC}"/>
    <dgm:cxn modelId="{04C45186-3AF4-4E15-9AC6-0DE8213E171D}" type="presOf" srcId="{AF1817A8-6737-47DC-B70B-6697C630FC16}" destId="{3830DDF5-B010-4EE5-9726-4386A4A8E317}" srcOrd="0" destOrd="0" presId="urn:microsoft.com/office/officeart/2005/8/layout/hList1"/>
    <dgm:cxn modelId="{B1BACAA6-DF63-42A8-BE66-47EB3289C698}" srcId="{F4848411-B9B5-4F78-B0D6-CB8FD9EDC56E}" destId="{AF1817A8-6737-47DC-B70B-6697C630FC16}" srcOrd="0" destOrd="0" parTransId="{1AC1DA61-BD92-49B1-BD9C-BFF94BF401BE}" sibTransId="{B96036E0-A915-4B2E-ACEF-D5441E3576D8}"/>
    <dgm:cxn modelId="{5479780A-2C2A-49E9-B8C4-46822CB86BA2}" type="presParOf" srcId="{DD03345D-E374-49E6-B94D-770172BE2C67}" destId="{4F3A09FE-2047-42C1-AA3E-EE915C563871}" srcOrd="0" destOrd="0" presId="urn:microsoft.com/office/officeart/2005/8/layout/hList1"/>
    <dgm:cxn modelId="{C8CB73ED-60A0-46EA-B856-76E457EC41B7}" type="presParOf" srcId="{4F3A09FE-2047-42C1-AA3E-EE915C563871}" destId="{DDF7420A-EE60-4649-A83A-6394A4CA51E6}" srcOrd="0" destOrd="0" presId="urn:microsoft.com/office/officeart/2005/8/layout/hList1"/>
    <dgm:cxn modelId="{D5767767-8A51-4B04-8C2B-4E6DD242418A}" type="presParOf" srcId="{4F3A09FE-2047-42C1-AA3E-EE915C563871}" destId="{93C317A4-A53C-425F-9AEC-37DDEBE57097}" srcOrd="1" destOrd="0" presId="urn:microsoft.com/office/officeart/2005/8/layout/hList1"/>
    <dgm:cxn modelId="{6255AA09-4E4D-440F-A905-B60F388E87A5}" type="presParOf" srcId="{DD03345D-E374-49E6-B94D-770172BE2C67}" destId="{074176B1-C7D4-4FE6-82ED-32777620FAF2}" srcOrd="1" destOrd="0" presId="urn:microsoft.com/office/officeart/2005/8/layout/hList1"/>
    <dgm:cxn modelId="{EB85C860-B5B2-4C00-9F0F-64A5FF06DF2C}" type="presParOf" srcId="{DD03345D-E374-49E6-B94D-770172BE2C67}" destId="{AED1D535-9660-4FB0-9BBC-B11CCF9BABF5}" srcOrd="2" destOrd="0" presId="urn:microsoft.com/office/officeart/2005/8/layout/hList1"/>
    <dgm:cxn modelId="{6234D101-6E96-4C45-9878-132F5228594B}" type="presParOf" srcId="{AED1D535-9660-4FB0-9BBC-B11CCF9BABF5}" destId="{204A8280-996A-4DCA-BECE-34221B09D29E}" srcOrd="0" destOrd="0" presId="urn:microsoft.com/office/officeart/2005/8/layout/hList1"/>
    <dgm:cxn modelId="{4F66B0CF-E8BB-4F05-BEC1-12553087C334}" type="presParOf" srcId="{AED1D535-9660-4FB0-9BBC-B11CCF9BABF5}" destId="{3830DDF5-B010-4EE5-9726-4386A4A8E3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261756-9E97-47C8-84A6-9B165FF25E09}" type="doc">
      <dgm:prSet loTypeId="urn:microsoft.com/office/officeart/2005/8/layout/default#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8595007-C1CC-403E-A770-F95A5C77CB6B}">
      <dgm:prSet phldrT="[Text]"/>
      <dgm:spPr/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Online social network</a:t>
          </a:r>
          <a:endParaRPr lang="en-US" b="1" dirty="0">
            <a:solidFill>
              <a:schemeClr val="accent3">
                <a:lumMod val="75000"/>
              </a:schemeClr>
            </a:solidFill>
          </a:endParaRPr>
        </a:p>
      </dgm:t>
    </dgm:pt>
    <dgm:pt modelId="{6C8B6C5F-7F27-46D4-A361-87B2436A8AB6}" type="parTrans" cxnId="{7E353495-2DEB-4443-8635-9351D1EEC715}">
      <dgm:prSet/>
      <dgm:spPr/>
      <dgm:t>
        <a:bodyPr/>
        <a:lstStyle/>
        <a:p>
          <a:endParaRPr lang="en-US"/>
        </a:p>
      </dgm:t>
    </dgm:pt>
    <dgm:pt modelId="{4147F861-4977-4287-B323-792F7B5A7888}" type="sibTrans" cxnId="{7E353495-2DEB-4443-8635-9351D1EEC715}">
      <dgm:prSet/>
      <dgm:spPr/>
      <dgm:t>
        <a:bodyPr/>
        <a:lstStyle/>
        <a:p>
          <a:endParaRPr lang="en-US"/>
        </a:p>
      </dgm:t>
    </dgm:pt>
    <dgm:pt modelId="{51A8ED64-2086-4217-8827-0BC8A2D439F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Informational</a:t>
          </a:r>
          <a:endParaRPr lang="en-US" dirty="0">
            <a:solidFill>
              <a:schemeClr val="tx1"/>
            </a:solidFill>
          </a:endParaRPr>
        </a:p>
      </dgm:t>
    </dgm:pt>
    <dgm:pt modelId="{1F69D920-9479-4483-9138-63AEC003004B}" type="parTrans" cxnId="{919982F7-E0FF-4688-A401-EA38F45F4D42}">
      <dgm:prSet/>
      <dgm:spPr/>
      <dgm:t>
        <a:bodyPr/>
        <a:lstStyle/>
        <a:p>
          <a:endParaRPr lang="en-US"/>
        </a:p>
      </dgm:t>
    </dgm:pt>
    <dgm:pt modelId="{7D6F15BC-10BC-4F10-A16F-EDD43AE68441}" type="sibTrans" cxnId="{919982F7-E0FF-4688-A401-EA38F45F4D42}">
      <dgm:prSet/>
      <dgm:spPr/>
      <dgm:t>
        <a:bodyPr/>
        <a:lstStyle/>
        <a:p>
          <a:endParaRPr lang="en-US"/>
        </a:p>
      </dgm:t>
    </dgm:pt>
    <dgm:pt modelId="{966539D5-CDBF-4307-8937-DA8D8B721F5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Media sharing and bookmarking sites</a:t>
          </a:r>
          <a:endParaRPr lang="en-US" dirty="0">
            <a:solidFill>
              <a:schemeClr val="tx1"/>
            </a:solidFill>
          </a:endParaRPr>
        </a:p>
      </dgm:t>
    </dgm:pt>
    <dgm:pt modelId="{0C7905FF-8402-4B47-AB70-6048D0CC8C20}" type="parTrans" cxnId="{5469C896-B764-4567-AAB1-698626B39A14}">
      <dgm:prSet/>
      <dgm:spPr/>
      <dgm:t>
        <a:bodyPr/>
        <a:lstStyle/>
        <a:p>
          <a:endParaRPr lang="en-US"/>
        </a:p>
      </dgm:t>
    </dgm:pt>
    <dgm:pt modelId="{CA4D74C4-08DB-47BB-B520-357C84C459E8}" type="sibTrans" cxnId="{5469C896-B764-4567-AAB1-698626B39A14}">
      <dgm:prSet/>
      <dgm:spPr/>
      <dgm:t>
        <a:bodyPr/>
        <a:lstStyle/>
        <a:p>
          <a:endParaRPr lang="en-US"/>
        </a:p>
      </dgm:t>
    </dgm:pt>
    <dgm:pt modelId="{28BDE1A9-E49D-490D-8EB0-9E47A1E446C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News, weather, sports, and other mass media</a:t>
          </a:r>
          <a:endParaRPr lang="en-US" dirty="0">
            <a:solidFill>
              <a:schemeClr val="tx1"/>
            </a:solidFill>
          </a:endParaRPr>
        </a:p>
      </dgm:t>
    </dgm:pt>
    <dgm:pt modelId="{0A302C89-A627-4F5E-90ED-A036D5114768}" type="parTrans" cxnId="{43A8EC9E-7379-49BB-B2EA-2AA614018DFF}">
      <dgm:prSet/>
      <dgm:spPr/>
      <dgm:t>
        <a:bodyPr/>
        <a:lstStyle/>
        <a:p>
          <a:endParaRPr lang="en-US"/>
        </a:p>
      </dgm:t>
    </dgm:pt>
    <dgm:pt modelId="{C5CF6B6F-7F8B-421A-AF67-0EE4200EF035}" type="sibTrans" cxnId="{43A8EC9E-7379-49BB-B2EA-2AA614018DFF}">
      <dgm:prSet/>
      <dgm:spPr/>
      <dgm:t>
        <a:bodyPr/>
        <a:lstStyle/>
        <a:p>
          <a:endParaRPr lang="en-US"/>
        </a:p>
      </dgm:t>
    </dgm:pt>
    <dgm:pt modelId="{CB8CB3CF-92D0-410D-B186-85EA10B626F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Educational</a:t>
          </a:r>
          <a:endParaRPr lang="en-US" dirty="0">
            <a:solidFill>
              <a:schemeClr val="tx1"/>
            </a:solidFill>
          </a:endParaRPr>
        </a:p>
      </dgm:t>
    </dgm:pt>
    <dgm:pt modelId="{77163387-3D9F-4099-A5B3-F9FBFBE75743}" type="parTrans" cxnId="{BFA48D03-2296-4136-8158-E09876B83D3C}">
      <dgm:prSet/>
      <dgm:spPr/>
      <dgm:t>
        <a:bodyPr/>
        <a:lstStyle/>
        <a:p>
          <a:endParaRPr lang="en-US"/>
        </a:p>
      </dgm:t>
    </dgm:pt>
    <dgm:pt modelId="{0A5C3847-F02B-4547-8AA8-E3E3C18F1C4C}" type="sibTrans" cxnId="{BFA48D03-2296-4136-8158-E09876B83D3C}">
      <dgm:prSet/>
      <dgm:spPr/>
      <dgm:t>
        <a:bodyPr/>
        <a:lstStyle/>
        <a:p>
          <a:endParaRPr lang="en-US"/>
        </a:p>
      </dgm:t>
    </dgm:pt>
    <dgm:pt modelId="{C3D3D434-1B1F-4D6E-B09F-A20F5415136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Business, Governmental, and Organizational</a:t>
          </a:r>
          <a:endParaRPr lang="en-US" dirty="0">
            <a:solidFill>
              <a:schemeClr val="tx1"/>
            </a:solidFill>
          </a:endParaRPr>
        </a:p>
      </dgm:t>
    </dgm:pt>
    <dgm:pt modelId="{C490DE19-1D49-46D9-A086-3773A1B02558}" type="parTrans" cxnId="{3D5A0C0D-1B4F-45FB-A901-11FC40A11E60}">
      <dgm:prSet/>
      <dgm:spPr/>
      <dgm:t>
        <a:bodyPr/>
        <a:lstStyle/>
        <a:p>
          <a:endParaRPr lang="en-US"/>
        </a:p>
      </dgm:t>
    </dgm:pt>
    <dgm:pt modelId="{6A02DDB0-CF59-4343-BA09-76E0C255DF54}" type="sibTrans" cxnId="{3D5A0C0D-1B4F-45FB-A901-11FC40A11E60}">
      <dgm:prSet/>
      <dgm:spPr/>
      <dgm:t>
        <a:bodyPr/>
        <a:lstStyle/>
        <a:p>
          <a:endParaRPr lang="en-US"/>
        </a:p>
      </dgm:t>
    </dgm:pt>
    <dgm:pt modelId="{1BBB846E-4872-4312-926F-C4D5ED53D129}" type="pres">
      <dgm:prSet presAssocID="{A0261756-9E97-47C8-84A6-9B165FF25E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9D5CAA-798A-4384-82CF-7A5E986DC3B9}" type="pres">
      <dgm:prSet presAssocID="{48595007-C1CC-403E-A770-F95A5C77CB6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4828A-BE8E-422E-93BB-3D33745E9EE6}" type="pres">
      <dgm:prSet presAssocID="{4147F861-4977-4287-B323-792F7B5A7888}" presName="sibTrans" presStyleCnt="0"/>
      <dgm:spPr/>
    </dgm:pt>
    <dgm:pt modelId="{905ABB21-0536-4E25-AD20-C3AB16507D49}" type="pres">
      <dgm:prSet presAssocID="{51A8ED64-2086-4217-8827-0BC8A2D439F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88EBF-80B1-4192-8245-B8D634234FC9}" type="pres">
      <dgm:prSet presAssocID="{7D6F15BC-10BC-4F10-A16F-EDD43AE68441}" presName="sibTrans" presStyleCnt="0"/>
      <dgm:spPr/>
    </dgm:pt>
    <dgm:pt modelId="{19B44747-5748-4EDD-BF09-A2BF26BE3D8C}" type="pres">
      <dgm:prSet presAssocID="{966539D5-CDBF-4307-8937-DA8D8B721F5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3007F-E4BE-48C5-90DA-89248939B18E}" type="pres">
      <dgm:prSet presAssocID="{CA4D74C4-08DB-47BB-B520-357C84C459E8}" presName="sibTrans" presStyleCnt="0"/>
      <dgm:spPr/>
    </dgm:pt>
    <dgm:pt modelId="{E1D2347A-F3B0-458C-8896-AD8845C3F08A}" type="pres">
      <dgm:prSet presAssocID="{28BDE1A9-E49D-490D-8EB0-9E47A1E446C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462F9-3086-4785-A122-15EBA1F27C1D}" type="pres">
      <dgm:prSet presAssocID="{C5CF6B6F-7F8B-421A-AF67-0EE4200EF035}" presName="sibTrans" presStyleCnt="0"/>
      <dgm:spPr/>
    </dgm:pt>
    <dgm:pt modelId="{F9142283-5097-4759-906B-C191B7B51DF9}" type="pres">
      <dgm:prSet presAssocID="{CB8CB3CF-92D0-410D-B186-85EA10B626F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AEB1B-EDD5-496A-BE0F-7B3FE6864445}" type="pres">
      <dgm:prSet presAssocID="{0A5C3847-F02B-4547-8AA8-E3E3C18F1C4C}" presName="sibTrans" presStyleCnt="0"/>
      <dgm:spPr/>
    </dgm:pt>
    <dgm:pt modelId="{89325C8E-ECE5-48E0-B979-DA3DC457C569}" type="pres">
      <dgm:prSet presAssocID="{C3D3D434-1B1F-4D6E-B09F-A20F5415136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26E848-F0E9-420C-9C85-F95E495A9D7F}" type="presOf" srcId="{966539D5-CDBF-4307-8937-DA8D8B721F59}" destId="{19B44747-5748-4EDD-BF09-A2BF26BE3D8C}" srcOrd="0" destOrd="0" presId="urn:microsoft.com/office/officeart/2005/8/layout/default#1"/>
    <dgm:cxn modelId="{96884B51-9E1A-4AE1-8A13-60CA033FC665}" type="presOf" srcId="{A0261756-9E97-47C8-84A6-9B165FF25E09}" destId="{1BBB846E-4872-4312-926F-C4D5ED53D129}" srcOrd="0" destOrd="0" presId="urn:microsoft.com/office/officeart/2005/8/layout/default#1"/>
    <dgm:cxn modelId="{EBA771F0-4859-4B20-AAE3-EDB024F50668}" type="presOf" srcId="{28BDE1A9-E49D-490D-8EB0-9E47A1E446CE}" destId="{E1D2347A-F3B0-458C-8896-AD8845C3F08A}" srcOrd="0" destOrd="0" presId="urn:microsoft.com/office/officeart/2005/8/layout/default#1"/>
    <dgm:cxn modelId="{BFA48D03-2296-4136-8158-E09876B83D3C}" srcId="{A0261756-9E97-47C8-84A6-9B165FF25E09}" destId="{CB8CB3CF-92D0-410D-B186-85EA10B626FF}" srcOrd="4" destOrd="0" parTransId="{77163387-3D9F-4099-A5B3-F9FBFBE75743}" sibTransId="{0A5C3847-F02B-4547-8AA8-E3E3C18F1C4C}"/>
    <dgm:cxn modelId="{551D2430-F927-4C90-B858-283598BA1E27}" type="presOf" srcId="{51A8ED64-2086-4217-8827-0BC8A2D439F0}" destId="{905ABB21-0536-4E25-AD20-C3AB16507D49}" srcOrd="0" destOrd="0" presId="urn:microsoft.com/office/officeart/2005/8/layout/default#1"/>
    <dgm:cxn modelId="{5469C896-B764-4567-AAB1-698626B39A14}" srcId="{A0261756-9E97-47C8-84A6-9B165FF25E09}" destId="{966539D5-CDBF-4307-8937-DA8D8B721F59}" srcOrd="2" destOrd="0" parTransId="{0C7905FF-8402-4B47-AB70-6048D0CC8C20}" sibTransId="{CA4D74C4-08DB-47BB-B520-357C84C459E8}"/>
    <dgm:cxn modelId="{A1CB67B5-819B-42E5-A493-438C02AAFBC1}" type="presOf" srcId="{48595007-C1CC-403E-A770-F95A5C77CB6B}" destId="{D89D5CAA-798A-4384-82CF-7A5E986DC3B9}" srcOrd="0" destOrd="0" presId="urn:microsoft.com/office/officeart/2005/8/layout/default#1"/>
    <dgm:cxn modelId="{659B3B40-8397-41DB-922D-2CA204825B65}" type="presOf" srcId="{C3D3D434-1B1F-4D6E-B09F-A20F5415136C}" destId="{89325C8E-ECE5-48E0-B979-DA3DC457C569}" srcOrd="0" destOrd="0" presId="urn:microsoft.com/office/officeart/2005/8/layout/default#1"/>
    <dgm:cxn modelId="{7E353495-2DEB-4443-8635-9351D1EEC715}" srcId="{A0261756-9E97-47C8-84A6-9B165FF25E09}" destId="{48595007-C1CC-403E-A770-F95A5C77CB6B}" srcOrd="0" destOrd="0" parTransId="{6C8B6C5F-7F27-46D4-A361-87B2436A8AB6}" sibTransId="{4147F861-4977-4287-B323-792F7B5A7888}"/>
    <dgm:cxn modelId="{86714E72-AEAD-40D8-8487-DD3B75EDAE78}" type="presOf" srcId="{CB8CB3CF-92D0-410D-B186-85EA10B626FF}" destId="{F9142283-5097-4759-906B-C191B7B51DF9}" srcOrd="0" destOrd="0" presId="urn:microsoft.com/office/officeart/2005/8/layout/default#1"/>
    <dgm:cxn modelId="{3D5A0C0D-1B4F-45FB-A901-11FC40A11E60}" srcId="{A0261756-9E97-47C8-84A6-9B165FF25E09}" destId="{C3D3D434-1B1F-4D6E-B09F-A20F5415136C}" srcOrd="5" destOrd="0" parTransId="{C490DE19-1D49-46D9-A086-3773A1B02558}" sibTransId="{6A02DDB0-CF59-4343-BA09-76E0C255DF54}"/>
    <dgm:cxn modelId="{43A8EC9E-7379-49BB-B2EA-2AA614018DFF}" srcId="{A0261756-9E97-47C8-84A6-9B165FF25E09}" destId="{28BDE1A9-E49D-490D-8EB0-9E47A1E446CE}" srcOrd="3" destOrd="0" parTransId="{0A302C89-A627-4F5E-90ED-A036D5114768}" sibTransId="{C5CF6B6F-7F8B-421A-AF67-0EE4200EF035}"/>
    <dgm:cxn modelId="{919982F7-E0FF-4688-A401-EA38F45F4D42}" srcId="{A0261756-9E97-47C8-84A6-9B165FF25E09}" destId="{51A8ED64-2086-4217-8827-0BC8A2D439F0}" srcOrd="1" destOrd="0" parTransId="{1F69D920-9479-4483-9138-63AEC003004B}" sibTransId="{7D6F15BC-10BC-4F10-A16F-EDD43AE68441}"/>
    <dgm:cxn modelId="{AA4459CB-5CEB-4E97-928B-0B87F503B28F}" type="presParOf" srcId="{1BBB846E-4872-4312-926F-C4D5ED53D129}" destId="{D89D5CAA-798A-4384-82CF-7A5E986DC3B9}" srcOrd="0" destOrd="0" presId="urn:microsoft.com/office/officeart/2005/8/layout/default#1"/>
    <dgm:cxn modelId="{365D0316-5687-4B9A-B804-1AF2DBECA396}" type="presParOf" srcId="{1BBB846E-4872-4312-926F-C4D5ED53D129}" destId="{2DE4828A-BE8E-422E-93BB-3D33745E9EE6}" srcOrd="1" destOrd="0" presId="urn:microsoft.com/office/officeart/2005/8/layout/default#1"/>
    <dgm:cxn modelId="{DF4F7EB0-C6AA-45FD-A8E3-9148587B12ED}" type="presParOf" srcId="{1BBB846E-4872-4312-926F-C4D5ED53D129}" destId="{905ABB21-0536-4E25-AD20-C3AB16507D49}" srcOrd="2" destOrd="0" presId="urn:microsoft.com/office/officeart/2005/8/layout/default#1"/>
    <dgm:cxn modelId="{2B9C63FC-364A-4F33-8A2B-00FDE35FAE58}" type="presParOf" srcId="{1BBB846E-4872-4312-926F-C4D5ED53D129}" destId="{7FF88EBF-80B1-4192-8245-B8D634234FC9}" srcOrd="3" destOrd="0" presId="urn:microsoft.com/office/officeart/2005/8/layout/default#1"/>
    <dgm:cxn modelId="{FEF12282-52BE-418F-8342-7BD815707C8B}" type="presParOf" srcId="{1BBB846E-4872-4312-926F-C4D5ED53D129}" destId="{19B44747-5748-4EDD-BF09-A2BF26BE3D8C}" srcOrd="4" destOrd="0" presId="urn:microsoft.com/office/officeart/2005/8/layout/default#1"/>
    <dgm:cxn modelId="{4FA92F0C-DF66-4392-A9D3-B2445658A341}" type="presParOf" srcId="{1BBB846E-4872-4312-926F-C4D5ED53D129}" destId="{E303007F-E4BE-48C5-90DA-89248939B18E}" srcOrd="5" destOrd="0" presId="urn:microsoft.com/office/officeart/2005/8/layout/default#1"/>
    <dgm:cxn modelId="{A5B15712-2326-47CD-9440-E8AA8A781780}" type="presParOf" srcId="{1BBB846E-4872-4312-926F-C4D5ED53D129}" destId="{E1D2347A-F3B0-458C-8896-AD8845C3F08A}" srcOrd="6" destOrd="0" presId="urn:microsoft.com/office/officeart/2005/8/layout/default#1"/>
    <dgm:cxn modelId="{8111CBB3-A709-4FDF-9F83-AD2604BC9091}" type="presParOf" srcId="{1BBB846E-4872-4312-926F-C4D5ED53D129}" destId="{A7E462F9-3086-4785-A122-15EBA1F27C1D}" srcOrd="7" destOrd="0" presId="urn:microsoft.com/office/officeart/2005/8/layout/default#1"/>
    <dgm:cxn modelId="{A4A12DDC-14F3-470D-8B83-2A3A0FDEE667}" type="presParOf" srcId="{1BBB846E-4872-4312-926F-C4D5ED53D129}" destId="{F9142283-5097-4759-906B-C191B7B51DF9}" srcOrd="8" destOrd="0" presId="urn:microsoft.com/office/officeart/2005/8/layout/default#1"/>
    <dgm:cxn modelId="{A1AC75BD-F113-48F0-9D40-863E8AA17295}" type="presParOf" srcId="{1BBB846E-4872-4312-926F-C4D5ED53D129}" destId="{B66AEB1B-EDD5-496A-BE0F-7B3FE6864445}" srcOrd="9" destOrd="0" presId="urn:microsoft.com/office/officeart/2005/8/layout/default#1"/>
    <dgm:cxn modelId="{D2AADCEF-0A57-4282-BA9D-EC214F5F7CBB}" type="presParOf" srcId="{1BBB846E-4872-4312-926F-C4D5ED53D129}" destId="{89325C8E-ECE5-48E0-B979-DA3DC457C569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970A47-3841-4CD7-AB3B-F665C20A954D}" type="doc">
      <dgm:prSet loTypeId="urn:microsoft.com/office/officeart/2005/8/layout/default#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704A6D8-55EE-4F2F-9FD7-ED6AC97A24DD}">
      <dgm:prSet phldrT="[Text]"/>
      <dgm:spPr/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Blogs</a:t>
          </a:r>
          <a:endParaRPr lang="en-US" b="1" dirty="0">
            <a:solidFill>
              <a:schemeClr val="accent3">
                <a:lumMod val="75000"/>
              </a:schemeClr>
            </a:solidFill>
          </a:endParaRPr>
        </a:p>
      </dgm:t>
    </dgm:pt>
    <dgm:pt modelId="{DC8C8EBE-7E20-4EB5-A7C8-36766F19D9BB}" type="parTrans" cxnId="{BA735B0C-CB8E-452C-BB82-510215A16848}">
      <dgm:prSet/>
      <dgm:spPr/>
      <dgm:t>
        <a:bodyPr/>
        <a:lstStyle/>
        <a:p>
          <a:endParaRPr lang="en-US"/>
        </a:p>
      </dgm:t>
    </dgm:pt>
    <dgm:pt modelId="{EF615D1F-A90C-4839-BAB5-D5A074C8DC0E}" type="sibTrans" cxnId="{BA735B0C-CB8E-452C-BB82-510215A16848}">
      <dgm:prSet/>
      <dgm:spPr/>
      <dgm:t>
        <a:bodyPr/>
        <a:lstStyle/>
        <a:p>
          <a:endParaRPr lang="en-US"/>
        </a:p>
      </dgm:t>
    </dgm:pt>
    <dgm:pt modelId="{1BA88A5C-639C-4140-A174-BB9D78BD15F1}">
      <dgm:prSet phldrT="[Text]"/>
      <dgm:spPr/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Wikis</a:t>
          </a:r>
          <a:endParaRPr lang="en-US" b="1" dirty="0">
            <a:solidFill>
              <a:schemeClr val="accent3">
                <a:lumMod val="75000"/>
              </a:schemeClr>
            </a:solidFill>
          </a:endParaRPr>
        </a:p>
      </dgm:t>
    </dgm:pt>
    <dgm:pt modelId="{FE53C885-4425-4411-892E-6E4F20230E68}" type="parTrans" cxnId="{19A932D5-FF39-4A34-8D21-7DA31AFA05B5}">
      <dgm:prSet/>
      <dgm:spPr/>
      <dgm:t>
        <a:bodyPr/>
        <a:lstStyle/>
        <a:p>
          <a:endParaRPr lang="en-US"/>
        </a:p>
      </dgm:t>
    </dgm:pt>
    <dgm:pt modelId="{19854F54-F281-4374-86F0-99EBF74A4460}" type="sibTrans" cxnId="{19A932D5-FF39-4A34-8D21-7DA31AFA05B5}">
      <dgm:prSet/>
      <dgm:spPr/>
      <dgm:t>
        <a:bodyPr/>
        <a:lstStyle/>
        <a:p>
          <a:endParaRPr lang="en-US"/>
        </a:p>
      </dgm:t>
    </dgm:pt>
    <dgm:pt modelId="{BBBE037F-6610-4DA1-8D37-DAF03A1B3AE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Health and Science</a:t>
          </a:r>
          <a:endParaRPr lang="en-US" dirty="0">
            <a:solidFill>
              <a:schemeClr val="tx1"/>
            </a:solidFill>
          </a:endParaRPr>
        </a:p>
      </dgm:t>
    </dgm:pt>
    <dgm:pt modelId="{8D3A88BF-9C55-4277-A9A0-F29A46EB6803}" type="parTrans" cxnId="{3D3E0BE6-581C-447D-BE8B-AE02C21CB818}">
      <dgm:prSet/>
      <dgm:spPr/>
      <dgm:t>
        <a:bodyPr/>
        <a:lstStyle/>
        <a:p>
          <a:endParaRPr lang="en-US"/>
        </a:p>
      </dgm:t>
    </dgm:pt>
    <dgm:pt modelId="{15ACC734-FE4D-4977-8F27-6E7366D16CBE}" type="sibTrans" cxnId="{3D3E0BE6-581C-447D-BE8B-AE02C21CB818}">
      <dgm:prSet/>
      <dgm:spPr/>
      <dgm:t>
        <a:bodyPr/>
        <a:lstStyle/>
        <a:p>
          <a:endParaRPr lang="en-US"/>
        </a:p>
      </dgm:t>
    </dgm:pt>
    <dgm:pt modelId="{00A26B4D-11FC-4A21-AEA2-6D5FD9BE072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Entertainment</a:t>
          </a:r>
          <a:endParaRPr lang="en-US" dirty="0">
            <a:solidFill>
              <a:schemeClr val="tx1"/>
            </a:solidFill>
          </a:endParaRPr>
        </a:p>
      </dgm:t>
    </dgm:pt>
    <dgm:pt modelId="{465A2404-8F12-4F53-AD29-4F4AC0F34267}" type="parTrans" cxnId="{B283F2B6-4618-4761-9B51-10B5CB402B13}">
      <dgm:prSet/>
      <dgm:spPr/>
      <dgm:t>
        <a:bodyPr/>
        <a:lstStyle/>
        <a:p>
          <a:endParaRPr lang="en-US"/>
        </a:p>
      </dgm:t>
    </dgm:pt>
    <dgm:pt modelId="{5ADCDB8D-2AAB-4F26-843D-0E7E5036AC7F}" type="sibTrans" cxnId="{B283F2B6-4618-4761-9B51-10B5CB402B13}">
      <dgm:prSet/>
      <dgm:spPr/>
      <dgm:t>
        <a:bodyPr/>
        <a:lstStyle/>
        <a:p>
          <a:endParaRPr lang="en-US"/>
        </a:p>
      </dgm:t>
    </dgm:pt>
    <dgm:pt modelId="{70424A4F-D8E0-401D-BD77-62D2FCEBB8F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Financial</a:t>
          </a:r>
          <a:endParaRPr lang="en-US" dirty="0">
            <a:solidFill>
              <a:schemeClr val="tx1"/>
            </a:solidFill>
          </a:endParaRPr>
        </a:p>
      </dgm:t>
    </dgm:pt>
    <dgm:pt modelId="{19BB7706-2B3B-42C5-B0F0-1BF947888DDB}" type="parTrans" cxnId="{128B5DF0-7C06-4C42-ADAE-68EDB592BFF2}">
      <dgm:prSet/>
      <dgm:spPr/>
      <dgm:t>
        <a:bodyPr/>
        <a:lstStyle/>
        <a:p>
          <a:endParaRPr lang="en-US"/>
        </a:p>
      </dgm:t>
    </dgm:pt>
    <dgm:pt modelId="{55C2192B-B803-40AA-A04E-ACCD22E87B05}" type="sibTrans" cxnId="{128B5DF0-7C06-4C42-ADAE-68EDB592BFF2}">
      <dgm:prSet/>
      <dgm:spPr/>
      <dgm:t>
        <a:bodyPr/>
        <a:lstStyle/>
        <a:p>
          <a:endParaRPr lang="en-US"/>
        </a:p>
      </dgm:t>
    </dgm:pt>
    <dgm:pt modelId="{D203CA7C-9A2D-4669-AEEF-49952B0ECD7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Travel and Mapping</a:t>
          </a:r>
          <a:endParaRPr lang="en-US" dirty="0">
            <a:solidFill>
              <a:schemeClr val="tx1"/>
            </a:solidFill>
          </a:endParaRPr>
        </a:p>
      </dgm:t>
    </dgm:pt>
    <dgm:pt modelId="{C10F6980-A7D9-418D-A7D3-8746231D3B0B}" type="parTrans" cxnId="{0A2862DC-CAE6-42A3-9CE7-1C88534CC885}">
      <dgm:prSet/>
      <dgm:spPr/>
      <dgm:t>
        <a:bodyPr/>
        <a:lstStyle/>
        <a:p>
          <a:endParaRPr lang="en-US"/>
        </a:p>
      </dgm:t>
    </dgm:pt>
    <dgm:pt modelId="{934FCA01-A132-48A6-85A4-9724ACEAA973}" type="sibTrans" cxnId="{0A2862DC-CAE6-42A3-9CE7-1C88534CC885}">
      <dgm:prSet/>
      <dgm:spPr/>
      <dgm:t>
        <a:bodyPr/>
        <a:lstStyle/>
        <a:p>
          <a:endParaRPr lang="en-US"/>
        </a:p>
      </dgm:t>
    </dgm:pt>
    <dgm:pt modelId="{FDCE786F-C897-4430-80F2-174633230222}" type="pres">
      <dgm:prSet presAssocID="{A6970A47-3841-4CD7-AB3B-F665C20A95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14AFE1-13F0-4B84-8A0F-C2423EB15546}" type="pres">
      <dgm:prSet presAssocID="{4704A6D8-55EE-4F2F-9FD7-ED6AC97A24D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80FBD-FBCE-4570-85B4-9142C1AFD575}" type="pres">
      <dgm:prSet presAssocID="{EF615D1F-A90C-4839-BAB5-D5A074C8DC0E}" presName="sibTrans" presStyleCnt="0"/>
      <dgm:spPr/>
    </dgm:pt>
    <dgm:pt modelId="{544504CD-5FCE-488E-8B43-3C9D9BE55283}" type="pres">
      <dgm:prSet presAssocID="{1BA88A5C-639C-4140-A174-BB9D78BD15F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0D921-1C5B-4B11-812F-70D89A9E6D09}" type="pres">
      <dgm:prSet presAssocID="{19854F54-F281-4374-86F0-99EBF74A4460}" presName="sibTrans" presStyleCnt="0"/>
      <dgm:spPr/>
    </dgm:pt>
    <dgm:pt modelId="{AC3B61DE-F32B-4622-A1E0-E453782D2B45}" type="pres">
      <dgm:prSet presAssocID="{BBBE037F-6610-4DA1-8D37-DAF03A1B3AE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71915-1B74-423D-9D07-7F1EC066D470}" type="pres">
      <dgm:prSet presAssocID="{15ACC734-FE4D-4977-8F27-6E7366D16CBE}" presName="sibTrans" presStyleCnt="0"/>
      <dgm:spPr/>
    </dgm:pt>
    <dgm:pt modelId="{06B783AB-6C87-413B-BBC4-B1DA0A33530F}" type="pres">
      <dgm:prSet presAssocID="{00A26B4D-11FC-4A21-AEA2-6D5FD9BE072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38261-0619-4602-8801-1393A3D86C2E}" type="pres">
      <dgm:prSet presAssocID="{5ADCDB8D-2AAB-4F26-843D-0E7E5036AC7F}" presName="sibTrans" presStyleCnt="0"/>
      <dgm:spPr/>
    </dgm:pt>
    <dgm:pt modelId="{F87C10DF-BE2A-4855-A01E-706DA27BB2AD}" type="pres">
      <dgm:prSet presAssocID="{70424A4F-D8E0-401D-BD77-62D2FCEBB8F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8EFB0-D4D3-44B2-9557-65DC26DD25DA}" type="pres">
      <dgm:prSet presAssocID="{55C2192B-B803-40AA-A04E-ACCD22E87B05}" presName="sibTrans" presStyleCnt="0"/>
      <dgm:spPr/>
    </dgm:pt>
    <dgm:pt modelId="{21D3DFCC-C07C-4932-BA43-1AF5244DEE26}" type="pres">
      <dgm:prSet presAssocID="{D203CA7C-9A2D-4669-AEEF-49952B0ECD7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85179-8723-41AC-8906-FF5F611188A5}" type="presOf" srcId="{A6970A47-3841-4CD7-AB3B-F665C20A954D}" destId="{FDCE786F-C897-4430-80F2-174633230222}" srcOrd="0" destOrd="0" presId="urn:microsoft.com/office/officeart/2005/8/layout/default#2"/>
    <dgm:cxn modelId="{5796E1C4-15A9-4B23-AA42-CA3A7AF63C29}" type="presOf" srcId="{BBBE037F-6610-4DA1-8D37-DAF03A1B3AEB}" destId="{AC3B61DE-F32B-4622-A1E0-E453782D2B45}" srcOrd="0" destOrd="0" presId="urn:microsoft.com/office/officeart/2005/8/layout/default#2"/>
    <dgm:cxn modelId="{0A2862DC-CAE6-42A3-9CE7-1C88534CC885}" srcId="{A6970A47-3841-4CD7-AB3B-F665C20A954D}" destId="{D203CA7C-9A2D-4669-AEEF-49952B0ECD70}" srcOrd="5" destOrd="0" parTransId="{C10F6980-A7D9-418D-A7D3-8746231D3B0B}" sibTransId="{934FCA01-A132-48A6-85A4-9724ACEAA973}"/>
    <dgm:cxn modelId="{15845273-C905-4D59-B8F5-4DE326E8E88B}" type="presOf" srcId="{1BA88A5C-639C-4140-A174-BB9D78BD15F1}" destId="{544504CD-5FCE-488E-8B43-3C9D9BE55283}" srcOrd="0" destOrd="0" presId="urn:microsoft.com/office/officeart/2005/8/layout/default#2"/>
    <dgm:cxn modelId="{BA735B0C-CB8E-452C-BB82-510215A16848}" srcId="{A6970A47-3841-4CD7-AB3B-F665C20A954D}" destId="{4704A6D8-55EE-4F2F-9FD7-ED6AC97A24DD}" srcOrd="0" destOrd="0" parTransId="{DC8C8EBE-7E20-4EB5-A7C8-36766F19D9BB}" sibTransId="{EF615D1F-A90C-4839-BAB5-D5A074C8DC0E}"/>
    <dgm:cxn modelId="{3D3E0BE6-581C-447D-BE8B-AE02C21CB818}" srcId="{A6970A47-3841-4CD7-AB3B-F665C20A954D}" destId="{BBBE037F-6610-4DA1-8D37-DAF03A1B3AEB}" srcOrd="2" destOrd="0" parTransId="{8D3A88BF-9C55-4277-A9A0-F29A46EB6803}" sibTransId="{15ACC734-FE4D-4977-8F27-6E7366D16CBE}"/>
    <dgm:cxn modelId="{B283F2B6-4618-4761-9B51-10B5CB402B13}" srcId="{A6970A47-3841-4CD7-AB3B-F665C20A954D}" destId="{00A26B4D-11FC-4A21-AEA2-6D5FD9BE072F}" srcOrd="3" destOrd="0" parTransId="{465A2404-8F12-4F53-AD29-4F4AC0F34267}" sibTransId="{5ADCDB8D-2AAB-4F26-843D-0E7E5036AC7F}"/>
    <dgm:cxn modelId="{74FFF848-3BBA-4029-AE5C-BF5878A94B6A}" type="presOf" srcId="{00A26B4D-11FC-4A21-AEA2-6D5FD9BE072F}" destId="{06B783AB-6C87-413B-BBC4-B1DA0A33530F}" srcOrd="0" destOrd="0" presId="urn:microsoft.com/office/officeart/2005/8/layout/default#2"/>
    <dgm:cxn modelId="{2371BB9C-AB33-413D-A8BA-4AAF2C9687D6}" type="presOf" srcId="{D203CA7C-9A2D-4669-AEEF-49952B0ECD70}" destId="{21D3DFCC-C07C-4932-BA43-1AF5244DEE26}" srcOrd="0" destOrd="0" presId="urn:microsoft.com/office/officeart/2005/8/layout/default#2"/>
    <dgm:cxn modelId="{E45CAC41-CEAC-4D66-8FBD-48FA14965E57}" type="presOf" srcId="{70424A4F-D8E0-401D-BD77-62D2FCEBB8FF}" destId="{F87C10DF-BE2A-4855-A01E-706DA27BB2AD}" srcOrd="0" destOrd="0" presId="urn:microsoft.com/office/officeart/2005/8/layout/default#2"/>
    <dgm:cxn modelId="{128B5DF0-7C06-4C42-ADAE-68EDB592BFF2}" srcId="{A6970A47-3841-4CD7-AB3B-F665C20A954D}" destId="{70424A4F-D8E0-401D-BD77-62D2FCEBB8FF}" srcOrd="4" destOrd="0" parTransId="{19BB7706-2B3B-42C5-B0F0-1BF947888DDB}" sibTransId="{55C2192B-B803-40AA-A04E-ACCD22E87B05}"/>
    <dgm:cxn modelId="{6B0A0A2D-3B5D-4422-9F9F-9D1EB32774DA}" type="presOf" srcId="{4704A6D8-55EE-4F2F-9FD7-ED6AC97A24DD}" destId="{9914AFE1-13F0-4B84-8A0F-C2423EB15546}" srcOrd="0" destOrd="0" presId="urn:microsoft.com/office/officeart/2005/8/layout/default#2"/>
    <dgm:cxn modelId="{19A932D5-FF39-4A34-8D21-7DA31AFA05B5}" srcId="{A6970A47-3841-4CD7-AB3B-F665C20A954D}" destId="{1BA88A5C-639C-4140-A174-BB9D78BD15F1}" srcOrd="1" destOrd="0" parTransId="{FE53C885-4425-4411-892E-6E4F20230E68}" sibTransId="{19854F54-F281-4374-86F0-99EBF74A4460}"/>
    <dgm:cxn modelId="{2229DC47-80F2-4D92-A19B-F2751E9FD325}" type="presParOf" srcId="{FDCE786F-C897-4430-80F2-174633230222}" destId="{9914AFE1-13F0-4B84-8A0F-C2423EB15546}" srcOrd="0" destOrd="0" presId="urn:microsoft.com/office/officeart/2005/8/layout/default#2"/>
    <dgm:cxn modelId="{82E0DDF6-B6B0-4154-9401-EB7F14090175}" type="presParOf" srcId="{FDCE786F-C897-4430-80F2-174633230222}" destId="{73480FBD-FBCE-4570-85B4-9142C1AFD575}" srcOrd="1" destOrd="0" presId="urn:microsoft.com/office/officeart/2005/8/layout/default#2"/>
    <dgm:cxn modelId="{B61A4316-0DA7-4B6A-9777-CE6E1F350F1A}" type="presParOf" srcId="{FDCE786F-C897-4430-80F2-174633230222}" destId="{544504CD-5FCE-488E-8B43-3C9D9BE55283}" srcOrd="2" destOrd="0" presId="urn:microsoft.com/office/officeart/2005/8/layout/default#2"/>
    <dgm:cxn modelId="{9E94699A-8236-4D8B-8D6C-5626C3B6EF74}" type="presParOf" srcId="{FDCE786F-C897-4430-80F2-174633230222}" destId="{EDC0D921-1C5B-4B11-812F-70D89A9E6D09}" srcOrd="3" destOrd="0" presId="urn:microsoft.com/office/officeart/2005/8/layout/default#2"/>
    <dgm:cxn modelId="{083F6A13-FF17-4E87-B142-E6693E77A2C7}" type="presParOf" srcId="{FDCE786F-C897-4430-80F2-174633230222}" destId="{AC3B61DE-F32B-4622-A1E0-E453782D2B45}" srcOrd="4" destOrd="0" presId="urn:microsoft.com/office/officeart/2005/8/layout/default#2"/>
    <dgm:cxn modelId="{55110A57-50E9-45B8-B67D-7F87221EA004}" type="presParOf" srcId="{FDCE786F-C897-4430-80F2-174633230222}" destId="{28471915-1B74-423D-9D07-7F1EC066D470}" srcOrd="5" destOrd="0" presId="urn:microsoft.com/office/officeart/2005/8/layout/default#2"/>
    <dgm:cxn modelId="{52A9AB90-B99F-4911-818E-88EC34BA9ED1}" type="presParOf" srcId="{FDCE786F-C897-4430-80F2-174633230222}" destId="{06B783AB-6C87-413B-BBC4-B1DA0A33530F}" srcOrd="6" destOrd="0" presId="urn:microsoft.com/office/officeart/2005/8/layout/default#2"/>
    <dgm:cxn modelId="{A32EC47E-A913-4F5C-B012-3873244D4922}" type="presParOf" srcId="{FDCE786F-C897-4430-80F2-174633230222}" destId="{8C838261-0619-4602-8801-1393A3D86C2E}" srcOrd="7" destOrd="0" presId="urn:microsoft.com/office/officeart/2005/8/layout/default#2"/>
    <dgm:cxn modelId="{7422E652-01CC-4815-80F2-D1C43F93DC11}" type="presParOf" srcId="{FDCE786F-C897-4430-80F2-174633230222}" destId="{F87C10DF-BE2A-4855-A01E-706DA27BB2AD}" srcOrd="8" destOrd="0" presId="urn:microsoft.com/office/officeart/2005/8/layout/default#2"/>
    <dgm:cxn modelId="{81CE61A5-12B2-485E-AF6D-35CE842A72D5}" type="presParOf" srcId="{FDCE786F-C897-4430-80F2-174633230222}" destId="{58E8EFB0-D4D3-44B2-9557-65DC26DD25DA}" srcOrd="9" destOrd="0" presId="urn:microsoft.com/office/officeart/2005/8/layout/default#2"/>
    <dgm:cxn modelId="{AB9B42D3-F07E-48B9-9A39-4FEA2BBD12C7}" type="presParOf" srcId="{FDCE786F-C897-4430-80F2-174633230222}" destId="{21D3DFCC-C07C-4932-BA43-1AF5244DEE26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84937B-79E8-41F6-9FB8-45DB2BFFBC5F}" type="doc">
      <dgm:prSet loTypeId="urn:microsoft.com/office/officeart/2005/8/layout/default#3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80009D2-21C3-42C2-AFDB-BCD8E76EE29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Shopping and Auctions</a:t>
          </a:r>
          <a:endParaRPr lang="en-US" dirty="0">
            <a:solidFill>
              <a:schemeClr val="tx1"/>
            </a:solidFill>
          </a:endParaRPr>
        </a:p>
      </dgm:t>
    </dgm:pt>
    <dgm:pt modelId="{3B583DCF-0DAC-48F3-B261-DBABA9FE50FD}" type="parTrans" cxnId="{72829F81-8E25-47D8-B6F3-136F21713274}">
      <dgm:prSet/>
      <dgm:spPr/>
      <dgm:t>
        <a:bodyPr/>
        <a:lstStyle/>
        <a:p>
          <a:endParaRPr lang="en-US"/>
        </a:p>
      </dgm:t>
    </dgm:pt>
    <dgm:pt modelId="{2CA48EEE-9A6C-463D-B7BA-FEC765871002}" type="sibTrans" cxnId="{72829F81-8E25-47D8-B6F3-136F21713274}">
      <dgm:prSet/>
      <dgm:spPr/>
      <dgm:t>
        <a:bodyPr/>
        <a:lstStyle/>
        <a:p>
          <a:endParaRPr lang="en-US"/>
        </a:p>
      </dgm:t>
    </dgm:pt>
    <dgm:pt modelId="{46180109-3F8B-4772-B738-0A2FCE3A491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Careers and Employment</a:t>
          </a:r>
          <a:endParaRPr lang="en-US" dirty="0">
            <a:solidFill>
              <a:schemeClr val="tx1"/>
            </a:solidFill>
          </a:endParaRPr>
        </a:p>
      </dgm:t>
    </dgm:pt>
    <dgm:pt modelId="{CEE8C94D-2600-4992-8593-7C2BA473342E}" type="parTrans" cxnId="{D7F8E2F2-4EC6-49E9-B88D-AD23E0622317}">
      <dgm:prSet/>
      <dgm:spPr/>
      <dgm:t>
        <a:bodyPr/>
        <a:lstStyle/>
        <a:p>
          <a:endParaRPr lang="en-US"/>
        </a:p>
      </dgm:t>
    </dgm:pt>
    <dgm:pt modelId="{039C73B5-15DD-428E-AF56-F469105B1CF4}" type="sibTrans" cxnId="{D7F8E2F2-4EC6-49E9-B88D-AD23E0622317}">
      <dgm:prSet/>
      <dgm:spPr/>
      <dgm:t>
        <a:bodyPr/>
        <a:lstStyle/>
        <a:p>
          <a:endParaRPr lang="en-US"/>
        </a:p>
      </dgm:t>
    </dgm:pt>
    <dgm:pt modelId="{15A03CD4-DBA7-4867-8408-5ED00E3F83F5}">
      <dgm:prSet phldrT="[Text]"/>
      <dgm:spPr/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E-Commerce</a:t>
          </a:r>
          <a:endParaRPr lang="en-US" b="1" dirty="0">
            <a:solidFill>
              <a:schemeClr val="accent3">
                <a:lumMod val="75000"/>
              </a:schemeClr>
            </a:solidFill>
          </a:endParaRPr>
        </a:p>
      </dgm:t>
    </dgm:pt>
    <dgm:pt modelId="{150EAD2E-102E-48F3-97D6-3027FE3C4DB2}" type="parTrans" cxnId="{980F9580-7442-4167-9E19-BC0EF1BA321E}">
      <dgm:prSet/>
      <dgm:spPr/>
      <dgm:t>
        <a:bodyPr/>
        <a:lstStyle/>
        <a:p>
          <a:endParaRPr lang="en-US"/>
        </a:p>
      </dgm:t>
    </dgm:pt>
    <dgm:pt modelId="{4F76BFB6-0901-431B-8645-02E6C314E628}" type="sibTrans" cxnId="{980F9580-7442-4167-9E19-BC0EF1BA321E}">
      <dgm:prSet/>
      <dgm:spPr/>
      <dgm:t>
        <a:bodyPr/>
        <a:lstStyle/>
        <a:p>
          <a:endParaRPr lang="en-US"/>
        </a:p>
      </dgm:t>
    </dgm:pt>
    <dgm:pt modelId="{60B7CFEF-4543-4232-835C-4FD2A52B4C8F}">
      <dgm:prSet phldrT="[Text]"/>
      <dgm:spPr/>
      <dgm:t>
        <a:bodyPr/>
        <a:lstStyle/>
        <a:p>
          <a:r>
            <a:rPr lang="en-US" b="1" dirty="0" smtClean="0">
              <a:solidFill>
                <a:schemeClr val="accent3">
                  <a:lumMod val="75000"/>
                </a:schemeClr>
              </a:solidFill>
            </a:rPr>
            <a:t>Portals</a:t>
          </a:r>
          <a:endParaRPr lang="en-US" b="1" dirty="0">
            <a:solidFill>
              <a:schemeClr val="accent3">
                <a:lumMod val="75000"/>
              </a:schemeClr>
            </a:solidFill>
          </a:endParaRPr>
        </a:p>
      </dgm:t>
    </dgm:pt>
    <dgm:pt modelId="{2E9BDA09-DFDE-45B1-B857-1803386E9D3E}" type="parTrans" cxnId="{A62225FA-97A1-4A26-8F7D-B17CFDEE3639}">
      <dgm:prSet/>
      <dgm:spPr/>
      <dgm:t>
        <a:bodyPr/>
        <a:lstStyle/>
        <a:p>
          <a:endParaRPr lang="en-US"/>
        </a:p>
      </dgm:t>
    </dgm:pt>
    <dgm:pt modelId="{34888745-ED02-47AA-8653-38BA1EC67DED}" type="sibTrans" cxnId="{A62225FA-97A1-4A26-8F7D-B17CFDEE3639}">
      <dgm:prSet/>
      <dgm:spPr/>
      <dgm:t>
        <a:bodyPr/>
        <a:lstStyle/>
        <a:p>
          <a:endParaRPr lang="en-US"/>
        </a:p>
      </dgm:t>
    </dgm:pt>
    <dgm:pt modelId="{A852E78A-012A-4303-84D2-80DB0A284A9D}" type="pres">
      <dgm:prSet presAssocID="{2C84937B-79E8-41F6-9FB8-45DB2BFFBC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707A1F-0354-4184-8A54-CC7B59EB522B}" type="pres">
      <dgm:prSet presAssocID="{280009D2-21C3-42C2-AFDB-BCD8E76EE2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87396-CEF4-4BBD-9672-7E404EFA6616}" type="pres">
      <dgm:prSet presAssocID="{2CA48EEE-9A6C-463D-B7BA-FEC765871002}" presName="sibTrans" presStyleCnt="0"/>
      <dgm:spPr/>
    </dgm:pt>
    <dgm:pt modelId="{5AA6C56E-B701-43D1-8BE2-A98680B4D3CC}" type="pres">
      <dgm:prSet presAssocID="{46180109-3F8B-4772-B738-0A2FCE3A491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ED3E9-6E03-4704-AF09-00E9BC14D512}" type="pres">
      <dgm:prSet presAssocID="{039C73B5-15DD-428E-AF56-F469105B1CF4}" presName="sibTrans" presStyleCnt="0"/>
      <dgm:spPr/>
    </dgm:pt>
    <dgm:pt modelId="{E8247CE7-5DEB-439D-ABAB-1310A7EAC82B}" type="pres">
      <dgm:prSet presAssocID="{15A03CD4-DBA7-4867-8408-5ED00E3F83F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AEA25-6925-4D2F-B3AF-13BC934CF404}" type="pres">
      <dgm:prSet presAssocID="{4F76BFB6-0901-431B-8645-02E6C314E628}" presName="sibTrans" presStyleCnt="0"/>
      <dgm:spPr/>
    </dgm:pt>
    <dgm:pt modelId="{7EBFDB46-C8B7-4E42-A8F6-D51850B02394}" type="pres">
      <dgm:prSet presAssocID="{60B7CFEF-4543-4232-835C-4FD2A52B4C8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0F9580-7442-4167-9E19-BC0EF1BA321E}" srcId="{2C84937B-79E8-41F6-9FB8-45DB2BFFBC5F}" destId="{15A03CD4-DBA7-4867-8408-5ED00E3F83F5}" srcOrd="2" destOrd="0" parTransId="{150EAD2E-102E-48F3-97D6-3027FE3C4DB2}" sibTransId="{4F76BFB6-0901-431B-8645-02E6C314E628}"/>
    <dgm:cxn modelId="{E0B81B00-8785-45B3-83C7-9383D35859C1}" type="presOf" srcId="{2C84937B-79E8-41F6-9FB8-45DB2BFFBC5F}" destId="{A852E78A-012A-4303-84D2-80DB0A284A9D}" srcOrd="0" destOrd="0" presId="urn:microsoft.com/office/officeart/2005/8/layout/default#3"/>
    <dgm:cxn modelId="{D7F8E2F2-4EC6-49E9-B88D-AD23E0622317}" srcId="{2C84937B-79E8-41F6-9FB8-45DB2BFFBC5F}" destId="{46180109-3F8B-4772-B738-0A2FCE3A4914}" srcOrd="1" destOrd="0" parTransId="{CEE8C94D-2600-4992-8593-7C2BA473342E}" sibTransId="{039C73B5-15DD-428E-AF56-F469105B1CF4}"/>
    <dgm:cxn modelId="{BB0E06AF-7A94-4A95-97A3-44906DAF8E7F}" type="presOf" srcId="{60B7CFEF-4543-4232-835C-4FD2A52B4C8F}" destId="{7EBFDB46-C8B7-4E42-A8F6-D51850B02394}" srcOrd="0" destOrd="0" presId="urn:microsoft.com/office/officeart/2005/8/layout/default#3"/>
    <dgm:cxn modelId="{38F9F683-9580-4768-ABF7-7ABF1D1FD9DD}" type="presOf" srcId="{46180109-3F8B-4772-B738-0A2FCE3A4914}" destId="{5AA6C56E-B701-43D1-8BE2-A98680B4D3CC}" srcOrd="0" destOrd="0" presId="urn:microsoft.com/office/officeart/2005/8/layout/default#3"/>
    <dgm:cxn modelId="{A62225FA-97A1-4A26-8F7D-B17CFDEE3639}" srcId="{2C84937B-79E8-41F6-9FB8-45DB2BFFBC5F}" destId="{60B7CFEF-4543-4232-835C-4FD2A52B4C8F}" srcOrd="3" destOrd="0" parTransId="{2E9BDA09-DFDE-45B1-B857-1803386E9D3E}" sibTransId="{34888745-ED02-47AA-8653-38BA1EC67DED}"/>
    <dgm:cxn modelId="{72829F81-8E25-47D8-B6F3-136F21713274}" srcId="{2C84937B-79E8-41F6-9FB8-45DB2BFFBC5F}" destId="{280009D2-21C3-42C2-AFDB-BCD8E76EE293}" srcOrd="0" destOrd="0" parTransId="{3B583DCF-0DAC-48F3-B261-DBABA9FE50FD}" sibTransId="{2CA48EEE-9A6C-463D-B7BA-FEC765871002}"/>
    <dgm:cxn modelId="{B6C52F0A-D5F5-4503-80BD-E55A1E5A428B}" type="presOf" srcId="{280009D2-21C3-42C2-AFDB-BCD8E76EE293}" destId="{F7707A1F-0354-4184-8A54-CC7B59EB522B}" srcOrd="0" destOrd="0" presId="urn:microsoft.com/office/officeart/2005/8/layout/default#3"/>
    <dgm:cxn modelId="{1311B3D1-72B0-4E28-B36A-3F55A614E358}" type="presOf" srcId="{15A03CD4-DBA7-4867-8408-5ED00E3F83F5}" destId="{E8247CE7-5DEB-439D-ABAB-1310A7EAC82B}" srcOrd="0" destOrd="0" presId="urn:microsoft.com/office/officeart/2005/8/layout/default#3"/>
    <dgm:cxn modelId="{5BDFE323-98F0-4AC4-B655-F6D5BA04C472}" type="presParOf" srcId="{A852E78A-012A-4303-84D2-80DB0A284A9D}" destId="{F7707A1F-0354-4184-8A54-CC7B59EB522B}" srcOrd="0" destOrd="0" presId="urn:microsoft.com/office/officeart/2005/8/layout/default#3"/>
    <dgm:cxn modelId="{0134E878-1B57-4836-8544-FE597C7A5855}" type="presParOf" srcId="{A852E78A-012A-4303-84D2-80DB0A284A9D}" destId="{8F287396-CEF4-4BBD-9672-7E404EFA6616}" srcOrd="1" destOrd="0" presId="urn:microsoft.com/office/officeart/2005/8/layout/default#3"/>
    <dgm:cxn modelId="{6004FCF2-A4E7-40E9-B1A4-D497435EE6C5}" type="presParOf" srcId="{A852E78A-012A-4303-84D2-80DB0A284A9D}" destId="{5AA6C56E-B701-43D1-8BE2-A98680B4D3CC}" srcOrd="2" destOrd="0" presId="urn:microsoft.com/office/officeart/2005/8/layout/default#3"/>
    <dgm:cxn modelId="{9FEFC3A2-16DF-4538-9083-12BC4D9E1556}" type="presParOf" srcId="{A852E78A-012A-4303-84D2-80DB0A284A9D}" destId="{0D2ED3E9-6E03-4704-AF09-00E9BC14D512}" srcOrd="3" destOrd="0" presId="urn:microsoft.com/office/officeart/2005/8/layout/default#3"/>
    <dgm:cxn modelId="{9D076706-273F-43C2-8123-E9F519DEFF29}" type="presParOf" srcId="{A852E78A-012A-4303-84D2-80DB0A284A9D}" destId="{E8247CE7-5DEB-439D-ABAB-1310A7EAC82B}" srcOrd="4" destOrd="0" presId="urn:microsoft.com/office/officeart/2005/8/layout/default#3"/>
    <dgm:cxn modelId="{64420E95-1728-4CF7-9645-C6E2CF14CCBF}" type="presParOf" srcId="{A852E78A-012A-4303-84D2-80DB0A284A9D}" destId="{A4CAEA25-6925-4D2F-B3AF-13BC934CF404}" srcOrd="5" destOrd="0" presId="urn:microsoft.com/office/officeart/2005/8/layout/default#3"/>
    <dgm:cxn modelId="{06BF9153-5C68-48EB-B58F-F9E149D8F9C9}" type="presParOf" srcId="{A852E78A-012A-4303-84D2-80DB0A284A9D}" destId="{7EBFDB46-C8B7-4E42-A8F6-D51850B02394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EC1D8B-1B96-41CD-8A39-4A4A37BCD957}" type="doc">
      <dgm:prSet loTypeId="urn:microsoft.com/office/officeart/2011/layout/Circle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AA80B0E-971D-4EA4-9D35-D73B9F933CF2}">
      <dgm:prSet phldrT="[Text]"/>
      <dgm:spPr/>
      <dgm:t>
        <a:bodyPr/>
        <a:lstStyle/>
        <a:p>
          <a:r>
            <a:rPr lang="en-US" dirty="0" smtClean="0"/>
            <a:t>Plan the website</a:t>
          </a:r>
          <a:endParaRPr lang="en-US" dirty="0"/>
        </a:p>
      </dgm:t>
    </dgm:pt>
    <dgm:pt modelId="{3AC88425-F6FB-4BAC-9E92-838AA9206662}" type="parTrans" cxnId="{5AA55ED3-D4CF-4BDA-BB93-D70A6814DC02}">
      <dgm:prSet/>
      <dgm:spPr/>
      <dgm:t>
        <a:bodyPr/>
        <a:lstStyle/>
        <a:p>
          <a:endParaRPr lang="en-US"/>
        </a:p>
      </dgm:t>
    </dgm:pt>
    <dgm:pt modelId="{10C76E7F-E59D-4668-B35E-6C531D66CA2E}" type="sibTrans" cxnId="{5AA55ED3-D4CF-4BDA-BB93-D70A6814DC02}">
      <dgm:prSet/>
      <dgm:spPr/>
      <dgm:t>
        <a:bodyPr/>
        <a:lstStyle/>
        <a:p>
          <a:endParaRPr lang="en-US"/>
        </a:p>
      </dgm:t>
    </dgm:pt>
    <dgm:pt modelId="{2842EAE1-73FB-475D-AC37-5B93817996A9}">
      <dgm:prSet phldrT="[Text]"/>
      <dgm:spPr/>
      <dgm:t>
        <a:bodyPr/>
        <a:lstStyle/>
        <a:p>
          <a:r>
            <a:rPr lang="en-US" dirty="0" smtClean="0"/>
            <a:t>Design the website</a:t>
          </a:r>
          <a:endParaRPr lang="en-US" dirty="0"/>
        </a:p>
      </dgm:t>
    </dgm:pt>
    <dgm:pt modelId="{DA2BD673-C96A-4C31-AB65-D47B00BF2F6C}" type="parTrans" cxnId="{824E845B-C769-4B86-9EF6-F17FE23FFB41}">
      <dgm:prSet/>
      <dgm:spPr/>
      <dgm:t>
        <a:bodyPr/>
        <a:lstStyle/>
        <a:p>
          <a:endParaRPr lang="en-US"/>
        </a:p>
      </dgm:t>
    </dgm:pt>
    <dgm:pt modelId="{36ED58D2-4C5B-42FC-A630-B39586E3629D}" type="sibTrans" cxnId="{824E845B-C769-4B86-9EF6-F17FE23FFB41}">
      <dgm:prSet/>
      <dgm:spPr/>
      <dgm:t>
        <a:bodyPr/>
        <a:lstStyle/>
        <a:p>
          <a:endParaRPr lang="en-US"/>
        </a:p>
      </dgm:t>
    </dgm:pt>
    <dgm:pt modelId="{32ABD50E-ECFF-4E05-AAEA-841CE957509D}">
      <dgm:prSet phldrT="[Text]"/>
      <dgm:spPr/>
      <dgm:t>
        <a:bodyPr/>
        <a:lstStyle/>
        <a:p>
          <a:r>
            <a:rPr lang="en-US" dirty="0" smtClean="0"/>
            <a:t>Create the website</a:t>
          </a:r>
          <a:endParaRPr lang="en-US" dirty="0"/>
        </a:p>
      </dgm:t>
    </dgm:pt>
    <dgm:pt modelId="{6FA5FB72-2FD0-49E2-AF53-2D0EB537D5F6}" type="parTrans" cxnId="{B25A7107-3A4E-4D0F-81C4-A03280245270}">
      <dgm:prSet/>
      <dgm:spPr/>
      <dgm:t>
        <a:bodyPr/>
        <a:lstStyle/>
        <a:p>
          <a:endParaRPr lang="en-US"/>
        </a:p>
      </dgm:t>
    </dgm:pt>
    <dgm:pt modelId="{EDA82D6A-4F1E-4C7C-B200-CE2BBDA0CC39}" type="sibTrans" cxnId="{B25A7107-3A4E-4D0F-81C4-A03280245270}">
      <dgm:prSet/>
      <dgm:spPr/>
      <dgm:t>
        <a:bodyPr/>
        <a:lstStyle/>
        <a:p>
          <a:endParaRPr lang="en-US"/>
        </a:p>
      </dgm:t>
    </dgm:pt>
    <dgm:pt modelId="{E5199D23-C925-416F-9EEE-339D28C6FC2B}">
      <dgm:prSet phldrT="[Text]"/>
      <dgm:spPr/>
      <dgm:t>
        <a:bodyPr/>
        <a:lstStyle/>
        <a:p>
          <a:r>
            <a:rPr lang="en-US" dirty="0" smtClean="0"/>
            <a:t>Host the website</a:t>
          </a:r>
          <a:endParaRPr lang="en-US" dirty="0"/>
        </a:p>
      </dgm:t>
    </dgm:pt>
    <dgm:pt modelId="{192DF0CF-A649-4331-9F8C-8F78C2EB6E0F}" type="parTrans" cxnId="{E48FD562-C32B-459D-915E-CB2465221605}">
      <dgm:prSet/>
      <dgm:spPr/>
      <dgm:t>
        <a:bodyPr/>
        <a:lstStyle/>
        <a:p>
          <a:endParaRPr lang="en-US"/>
        </a:p>
      </dgm:t>
    </dgm:pt>
    <dgm:pt modelId="{9AA9EB1A-114D-4A07-8F28-4E9B55C5F6F4}" type="sibTrans" cxnId="{E48FD562-C32B-459D-915E-CB2465221605}">
      <dgm:prSet/>
      <dgm:spPr/>
      <dgm:t>
        <a:bodyPr/>
        <a:lstStyle/>
        <a:p>
          <a:endParaRPr lang="en-US"/>
        </a:p>
      </dgm:t>
    </dgm:pt>
    <dgm:pt modelId="{8A360A14-E74B-460D-80C0-2A644808B73B}">
      <dgm:prSet phldrT="[Text]"/>
      <dgm:spPr/>
      <dgm:t>
        <a:bodyPr/>
        <a:lstStyle/>
        <a:p>
          <a:r>
            <a:rPr lang="en-US" dirty="0" smtClean="0"/>
            <a:t>Maintain the website</a:t>
          </a:r>
          <a:endParaRPr lang="en-US" dirty="0"/>
        </a:p>
      </dgm:t>
    </dgm:pt>
    <dgm:pt modelId="{D6AA330B-9008-4E51-A3EE-6BCAE800D009}" type="parTrans" cxnId="{FED2A65B-47C5-4069-BFF0-01FEB6039C8D}">
      <dgm:prSet/>
      <dgm:spPr/>
      <dgm:t>
        <a:bodyPr/>
        <a:lstStyle/>
        <a:p>
          <a:endParaRPr lang="en-US"/>
        </a:p>
      </dgm:t>
    </dgm:pt>
    <dgm:pt modelId="{E4B7A5D0-E4B8-42BD-B0CF-6A653753673E}" type="sibTrans" cxnId="{FED2A65B-47C5-4069-BFF0-01FEB6039C8D}">
      <dgm:prSet/>
      <dgm:spPr/>
      <dgm:t>
        <a:bodyPr/>
        <a:lstStyle/>
        <a:p>
          <a:endParaRPr lang="en-US"/>
        </a:p>
      </dgm:t>
    </dgm:pt>
    <dgm:pt modelId="{2EBCB66E-4E59-4969-84E6-D5A87E74002D}" type="pres">
      <dgm:prSet presAssocID="{8DEC1D8B-1B96-41CD-8A39-4A4A37BCD95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5F58B3C-A760-410E-A034-77C05029233A}" type="pres">
      <dgm:prSet presAssocID="{8A360A14-E74B-460D-80C0-2A644808B73B}" presName="Accent5" presStyleCnt="0"/>
      <dgm:spPr/>
    </dgm:pt>
    <dgm:pt modelId="{2D1924AD-3042-485E-B985-D1384A4A9B0D}" type="pres">
      <dgm:prSet presAssocID="{8A360A14-E74B-460D-80C0-2A644808B73B}" presName="Accent" presStyleLbl="node1" presStyleIdx="0" presStyleCnt="5"/>
      <dgm:spPr/>
    </dgm:pt>
    <dgm:pt modelId="{D5C4444A-C2ED-4E94-8356-89CA5CDCB33F}" type="pres">
      <dgm:prSet presAssocID="{8A360A14-E74B-460D-80C0-2A644808B73B}" presName="ParentBackground5" presStyleCnt="0"/>
      <dgm:spPr/>
    </dgm:pt>
    <dgm:pt modelId="{FB365C17-A902-4A72-855B-EEDCCAC25253}" type="pres">
      <dgm:prSet presAssocID="{8A360A14-E74B-460D-80C0-2A644808B73B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8A226CAE-C8FA-4C52-8DF9-268AFD1FEBF9}" type="pres">
      <dgm:prSet presAssocID="{8A360A14-E74B-460D-80C0-2A644808B73B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FD467-EAEC-41F5-9B63-19AF5E921223}" type="pres">
      <dgm:prSet presAssocID="{E5199D23-C925-416F-9EEE-339D28C6FC2B}" presName="Accent4" presStyleCnt="0"/>
      <dgm:spPr/>
    </dgm:pt>
    <dgm:pt modelId="{4C2F6B51-197A-47CD-A251-03A1FEB69742}" type="pres">
      <dgm:prSet presAssocID="{E5199D23-C925-416F-9EEE-339D28C6FC2B}" presName="Accent" presStyleLbl="node1" presStyleIdx="1" presStyleCnt="5"/>
      <dgm:spPr/>
    </dgm:pt>
    <dgm:pt modelId="{1D6FAB4E-1348-432D-AFF6-0904DA7085C1}" type="pres">
      <dgm:prSet presAssocID="{E5199D23-C925-416F-9EEE-339D28C6FC2B}" presName="ParentBackground4" presStyleCnt="0"/>
      <dgm:spPr/>
    </dgm:pt>
    <dgm:pt modelId="{5BFD3B0C-4F0A-4492-8035-C712C8F13FC5}" type="pres">
      <dgm:prSet presAssocID="{E5199D23-C925-416F-9EEE-339D28C6FC2B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E7A29F83-C733-44E5-8673-D56BAB5F2062}" type="pres">
      <dgm:prSet presAssocID="{E5199D23-C925-416F-9EEE-339D28C6FC2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CCA59-C5C5-4916-804D-DC760116FFA4}" type="pres">
      <dgm:prSet presAssocID="{32ABD50E-ECFF-4E05-AAEA-841CE957509D}" presName="Accent3" presStyleCnt="0"/>
      <dgm:spPr/>
    </dgm:pt>
    <dgm:pt modelId="{C0F71007-9E2D-4A50-A9D0-1B5F748F86C9}" type="pres">
      <dgm:prSet presAssocID="{32ABD50E-ECFF-4E05-AAEA-841CE957509D}" presName="Accent" presStyleLbl="node1" presStyleIdx="2" presStyleCnt="5"/>
      <dgm:spPr/>
    </dgm:pt>
    <dgm:pt modelId="{88310B80-AF1D-4335-9CB6-3BC6F769C7D9}" type="pres">
      <dgm:prSet presAssocID="{32ABD50E-ECFF-4E05-AAEA-841CE957509D}" presName="ParentBackground3" presStyleCnt="0"/>
      <dgm:spPr/>
    </dgm:pt>
    <dgm:pt modelId="{ED0B501C-D127-4F85-9DEF-1E0238FBBB75}" type="pres">
      <dgm:prSet presAssocID="{32ABD50E-ECFF-4E05-AAEA-841CE957509D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9AAEE2D4-32E7-454D-A45B-244F1FB1EA8B}" type="pres">
      <dgm:prSet presAssocID="{32ABD50E-ECFF-4E05-AAEA-841CE957509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CCD1E-5D6E-4A36-B1AC-0941A3FE9328}" type="pres">
      <dgm:prSet presAssocID="{2842EAE1-73FB-475D-AC37-5B93817996A9}" presName="Accent2" presStyleCnt="0"/>
      <dgm:spPr/>
    </dgm:pt>
    <dgm:pt modelId="{74FCC052-338F-4431-B8C7-C3A3C480A78B}" type="pres">
      <dgm:prSet presAssocID="{2842EAE1-73FB-475D-AC37-5B93817996A9}" presName="Accent" presStyleLbl="node1" presStyleIdx="3" presStyleCnt="5"/>
      <dgm:spPr/>
    </dgm:pt>
    <dgm:pt modelId="{D3D5D05E-3EC9-423D-B281-360D3F770C3A}" type="pres">
      <dgm:prSet presAssocID="{2842EAE1-73FB-475D-AC37-5B93817996A9}" presName="ParentBackground2" presStyleCnt="0"/>
      <dgm:spPr/>
    </dgm:pt>
    <dgm:pt modelId="{676C947D-4061-43BC-BF4C-64A816F98B6E}" type="pres">
      <dgm:prSet presAssocID="{2842EAE1-73FB-475D-AC37-5B93817996A9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CD071FBF-5887-4AAE-94C1-D2E0B6194FAE}" type="pres">
      <dgm:prSet presAssocID="{2842EAE1-73FB-475D-AC37-5B93817996A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F3E4A-62A0-4A78-A225-A8CA2622EE1A}" type="pres">
      <dgm:prSet presAssocID="{5AA80B0E-971D-4EA4-9D35-D73B9F933CF2}" presName="Accent1" presStyleCnt="0"/>
      <dgm:spPr/>
    </dgm:pt>
    <dgm:pt modelId="{4C573A5A-45B6-44E7-B26C-50FAA58B0736}" type="pres">
      <dgm:prSet presAssocID="{5AA80B0E-971D-4EA4-9D35-D73B9F933CF2}" presName="Accent" presStyleLbl="node1" presStyleIdx="4" presStyleCnt="5"/>
      <dgm:spPr/>
    </dgm:pt>
    <dgm:pt modelId="{F5E9C438-8A20-4A93-80C3-7A3CB4224958}" type="pres">
      <dgm:prSet presAssocID="{5AA80B0E-971D-4EA4-9D35-D73B9F933CF2}" presName="ParentBackground1" presStyleCnt="0"/>
      <dgm:spPr/>
    </dgm:pt>
    <dgm:pt modelId="{5FF2B3C1-100D-41F1-90B7-9E900050EA7A}" type="pres">
      <dgm:prSet presAssocID="{5AA80B0E-971D-4EA4-9D35-D73B9F933CF2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82C3CBC6-DFA8-449A-9C74-5E13955A8AB4}" type="pres">
      <dgm:prSet presAssocID="{5AA80B0E-971D-4EA4-9D35-D73B9F933CF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4E845B-C769-4B86-9EF6-F17FE23FFB41}" srcId="{8DEC1D8B-1B96-41CD-8A39-4A4A37BCD957}" destId="{2842EAE1-73FB-475D-AC37-5B93817996A9}" srcOrd="1" destOrd="0" parTransId="{DA2BD673-C96A-4C31-AB65-D47B00BF2F6C}" sibTransId="{36ED58D2-4C5B-42FC-A630-B39586E3629D}"/>
    <dgm:cxn modelId="{5AA55ED3-D4CF-4BDA-BB93-D70A6814DC02}" srcId="{8DEC1D8B-1B96-41CD-8A39-4A4A37BCD957}" destId="{5AA80B0E-971D-4EA4-9D35-D73B9F933CF2}" srcOrd="0" destOrd="0" parTransId="{3AC88425-F6FB-4BAC-9E92-838AA9206662}" sibTransId="{10C76E7F-E59D-4668-B35E-6C531D66CA2E}"/>
    <dgm:cxn modelId="{B25A7107-3A4E-4D0F-81C4-A03280245270}" srcId="{8DEC1D8B-1B96-41CD-8A39-4A4A37BCD957}" destId="{32ABD50E-ECFF-4E05-AAEA-841CE957509D}" srcOrd="2" destOrd="0" parTransId="{6FA5FB72-2FD0-49E2-AF53-2D0EB537D5F6}" sibTransId="{EDA82D6A-4F1E-4C7C-B200-CE2BBDA0CC39}"/>
    <dgm:cxn modelId="{4EC6FA53-BD3D-4E3A-97F6-A3EBFDF4478A}" type="presOf" srcId="{8DEC1D8B-1B96-41CD-8A39-4A4A37BCD957}" destId="{2EBCB66E-4E59-4969-84E6-D5A87E74002D}" srcOrd="0" destOrd="0" presId="urn:microsoft.com/office/officeart/2011/layout/CircleProcess"/>
    <dgm:cxn modelId="{E48FD562-C32B-459D-915E-CB2465221605}" srcId="{8DEC1D8B-1B96-41CD-8A39-4A4A37BCD957}" destId="{E5199D23-C925-416F-9EEE-339D28C6FC2B}" srcOrd="3" destOrd="0" parTransId="{192DF0CF-A649-4331-9F8C-8F78C2EB6E0F}" sibTransId="{9AA9EB1A-114D-4A07-8F28-4E9B55C5F6F4}"/>
    <dgm:cxn modelId="{036F2E46-9EFF-4750-8D0B-74C899B6A29B}" type="presOf" srcId="{32ABD50E-ECFF-4E05-AAEA-841CE957509D}" destId="{ED0B501C-D127-4F85-9DEF-1E0238FBBB75}" srcOrd="0" destOrd="0" presId="urn:microsoft.com/office/officeart/2011/layout/CircleProcess"/>
    <dgm:cxn modelId="{B2D3E366-B5D0-4AF6-8A32-C338662A15A1}" type="presOf" srcId="{2842EAE1-73FB-475D-AC37-5B93817996A9}" destId="{676C947D-4061-43BC-BF4C-64A816F98B6E}" srcOrd="0" destOrd="0" presId="urn:microsoft.com/office/officeart/2011/layout/CircleProcess"/>
    <dgm:cxn modelId="{5F6F71D9-04C7-4C76-8661-761D9A5AE2E3}" type="presOf" srcId="{2842EAE1-73FB-475D-AC37-5B93817996A9}" destId="{CD071FBF-5887-4AAE-94C1-D2E0B6194FAE}" srcOrd="1" destOrd="0" presId="urn:microsoft.com/office/officeart/2011/layout/CircleProcess"/>
    <dgm:cxn modelId="{63327627-03C5-428E-95A8-395893BEE514}" type="presOf" srcId="{8A360A14-E74B-460D-80C0-2A644808B73B}" destId="{FB365C17-A902-4A72-855B-EEDCCAC25253}" srcOrd="0" destOrd="0" presId="urn:microsoft.com/office/officeart/2011/layout/CircleProcess"/>
    <dgm:cxn modelId="{63677C8C-DBFA-478B-9B26-09951C6AEC2E}" type="presOf" srcId="{5AA80B0E-971D-4EA4-9D35-D73B9F933CF2}" destId="{5FF2B3C1-100D-41F1-90B7-9E900050EA7A}" srcOrd="0" destOrd="0" presId="urn:microsoft.com/office/officeart/2011/layout/CircleProcess"/>
    <dgm:cxn modelId="{FED2A65B-47C5-4069-BFF0-01FEB6039C8D}" srcId="{8DEC1D8B-1B96-41CD-8A39-4A4A37BCD957}" destId="{8A360A14-E74B-460D-80C0-2A644808B73B}" srcOrd="4" destOrd="0" parTransId="{D6AA330B-9008-4E51-A3EE-6BCAE800D009}" sibTransId="{E4B7A5D0-E4B8-42BD-B0CF-6A653753673E}"/>
    <dgm:cxn modelId="{558FD050-E392-4CE1-8CB9-9680B1483884}" type="presOf" srcId="{5AA80B0E-971D-4EA4-9D35-D73B9F933CF2}" destId="{82C3CBC6-DFA8-449A-9C74-5E13955A8AB4}" srcOrd="1" destOrd="0" presId="urn:microsoft.com/office/officeart/2011/layout/CircleProcess"/>
    <dgm:cxn modelId="{58763F2C-2EFA-4241-BD15-F49746B6C4DE}" type="presOf" srcId="{8A360A14-E74B-460D-80C0-2A644808B73B}" destId="{8A226CAE-C8FA-4C52-8DF9-268AFD1FEBF9}" srcOrd="1" destOrd="0" presId="urn:microsoft.com/office/officeart/2011/layout/CircleProcess"/>
    <dgm:cxn modelId="{8697991F-7AD2-44C3-A31A-F9A0AEC784E3}" type="presOf" srcId="{E5199D23-C925-416F-9EEE-339D28C6FC2B}" destId="{5BFD3B0C-4F0A-4492-8035-C712C8F13FC5}" srcOrd="0" destOrd="0" presId="urn:microsoft.com/office/officeart/2011/layout/CircleProcess"/>
    <dgm:cxn modelId="{8D058900-F074-4597-8A37-6B194323BF2D}" type="presOf" srcId="{E5199D23-C925-416F-9EEE-339D28C6FC2B}" destId="{E7A29F83-C733-44E5-8673-D56BAB5F2062}" srcOrd="1" destOrd="0" presId="urn:microsoft.com/office/officeart/2011/layout/CircleProcess"/>
    <dgm:cxn modelId="{B83D87A3-0785-46C5-ADBE-A6CA7791A15F}" type="presOf" srcId="{32ABD50E-ECFF-4E05-AAEA-841CE957509D}" destId="{9AAEE2D4-32E7-454D-A45B-244F1FB1EA8B}" srcOrd="1" destOrd="0" presId="urn:microsoft.com/office/officeart/2011/layout/CircleProcess"/>
    <dgm:cxn modelId="{953CAA65-03B2-4E0F-A646-03A96806554D}" type="presParOf" srcId="{2EBCB66E-4E59-4969-84E6-D5A87E74002D}" destId="{55F58B3C-A760-410E-A034-77C05029233A}" srcOrd="0" destOrd="0" presId="urn:microsoft.com/office/officeart/2011/layout/CircleProcess"/>
    <dgm:cxn modelId="{52C67086-3141-47DE-8F54-69A89574C90B}" type="presParOf" srcId="{55F58B3C-A760-410E-A034-77C05029233A}" destId="{2D1924AD-3042-485E-B985-D1384A4A9B0D}" srcOrd="0" destOrd="0" presId="urn:microsoft.com/office/officeart/2011/layout/CircleProcess"/>
    <dgm:cxn modelId="{E185E710-4C19-4D6B-A590-275F7B7529D4}" type="presParOf" srcId="{2EBCB66E-4E59-4969-84E6-D5A87E74002D}" destId="{D5C4444A-C2ED-4E94-8356-89CA5CDCB33F}" srcOrd="1" destOrd="0" presId="urn:microsoft.com/office/officeart/2011/layout/CircleProcess"/>
    <dgm:cxn modelId="{A8D5F8A8-DABD-4CF8-8206-4973DFD60C96}" type="presParOf" srcId="{D5C4444A-C2ED-4E94-8356-89CA5CDCB33F}" destId="{FB365C17-A902-4A72-855B-EEDCCAC25253}" srcOrd="0" destOrd="0" presId="urn:microsoft.com/office/officeart/2011/layout/CircleProcess"/>
    <dgm:cxn modelId="{AE077836-75B9-47EB-AA5F-D3DB392EF69B}" type="presParOf" srcId="{2EBCB66E-4E59-4969-84E6-D5A87E74002D}" destId="{8A226CAE-C8FA-4C52-8DF9-268AFD1FEBF9}" srcOrd="2" destOrd="0" presId="urn:microsoft.com/office/officeart/2011/layout/CircleProcess"/>
    <dgm:cxn modelId="{264D81E8-9E3C-4EF1-9AFE-C37E7FB803F2}" type="presParOf" srcId="{2EBCB66E-4E59-4969-84E6-D5A87E74002D}" destId="{B85FD467-EAEC-41F5-9B63-19AF5E921223}" srcOrd="3" destOrd="0" presId="urn:microsoft.com/office/officeart/2011/layout/CircleProcess"/>
    <dgm:cxn modelId="{6F3D1F44-72E0-4226-B1ED-2E9BC528FA51}" type="presParOf" srcId="{B85FD467-EAEC-41F5-9B63-19AF5E921223}" destId="{4C2F6B51-197A-47CD-A251-03A1FEB69742}" srcOrd="0" destOrd="0" presId="urn:microsoft.com/office/officeart/2011/layout/CircleProcess"/>
    <dgm:cxn modelId="{9A2C4F1D-1422-4E8C-AB34-801E970FBE46}" type="presParOf" srcId="{2EBCB66E-4E59-4969-84E6-D5A87E74002D}" destId="{1D6FAB4E-1348-432D-AFF6-0904DA7085C1}" srcOrd="4" destOrd="0" presId="urn:microsoft.com/office/officeart/2011/layout/CircleProcess"/>
    <dgm:cxn modelId="{ABE02D63-3ECB-4A5D-9929-F928FAC68175}" type="presParOf" srcId="{1D6FAB4E-1348-432D-AFF6-0904DA7085C1}" destId="{5BFD3B0C-4F0A-4492-8035-C712C8F13FC5}" srcOrd="0" destOrd="0" presId="urn:microsoft.com/office/officeart/2011/layout/CircleProcess"/>
    <dgm:cxn modelId="{262B1B09-B89A-4C7E-A46D-A50BD0497652}" type="presParOf" srcId="{2EBCB66E-4E59-4969-84E6-D5A87E74002D}" destId="{E7A29F83-C733-44E5-8673-D56BAB5F2062}" srcOrd="5" destOrd="0" presId="urn:microsoft.com/office/officeart/2011/layout/CircleProcess"/>
    <dgm:cxn modelId="{09BFE303-404A-40C6-A0F1-D10EA27FCB6E}" type="presParOf" srcId="{2EBCB66E-4E59-4969-84E6-D5A87E74002D}" destId="{4AECCA59-C5C5-4916-804D-DC760116FFA4}" srcOrd="6" destOrd="0" presId="urn:microsoft.com/office/officeart/2011/layout/CircleProcess"/>
    <dgm:cxn modelId="{DC627E39-D7D4-4903-B800-4C886E1398EA}" type="presParOf" srcId="{4AECCA59-C5C5-4916-804D-DC760116FFA4}" destId="{C0F71007-9E2D-4A50-A9D0-1B5F748F86C9}" srcOrd="0" destOrd="0" presId="urn:microsoft.com/office/officeart/2011/layout/CircleProcess"/>
    <dgm:cxn modelId="{1C259BCE-41A1-4B42-B069-E587EF57DD29}" type="presParOf" srcId="{2EBCB66E-4E59-4969-84E6-D5A87E74002D}" destId="{88310B80-AF1D-4335-9CB6-3BC6F769C7D9}" srcOrd="7" destOrd="0" presId="urn:microsoft.com/office/officeart/2011/layout/CircleProcess"/>
    <dgm:cxn modelId="{7E7E71C2-E692-49BA-9574-32604A8AF833}" type="presParOf" srcId="{88310B80-AF1D-4335-9CB6-3BC6F769C7D9}" destId="{ED0B501C-D127-4F85-9DEF-1E0238FBBB75}" srcOrd="0" destOrd="0" presId="urn:microsoft.com/office/officeart/2011/layout/CircleProcess"/>
    <dgm:cxn modelId="{CC09BB7A-1329-4465-B0F2-83C5614EB4B5}" type="presParOf" srcId="{2EBCB66E-4E59-4969-84E6-D5A87E74002D}" destId="{9AAEE2D4-32E7-454D-A45B-244F1FB1EA8B}" srcOrd="8" destOrd="0" presId="urn:microsoft.com/office/officeart/2011/layout/CircleProcess"/>
    <dgm:cxn modelId="{6E16335F-D117-403C-9E67-0D859F8DFA57}" type="presParOf" srcId="{2EBCB66E-4E59-4969-84E6-D5A87E74002D}" destId="{2B9CCD1E-5D6E-4A36-B1AC-0941A3FE9328}" srcOrd="9" destOrd="0" presId="urn:microsoft.com/office/officeart/2011/layout/CircleProcess"/>
    <dgm:cxn modelId="{E7A15293-1CF0-4E46-90A0-F755D01FE777}" type="presParOf" srcId="{2B9CCD1E-5D6E-4A36-B1AC-0941A3FE9328}" destId="{74FCC052-338F-4431-B8C7-C3A3C480A78B}" srcOrd="0" destOrd="0" presId="urn:microsoft.com/office/officeart/2011/layout/CircleProcess"/>
    <dgm:cxn modelId="{F855DBD3-1E96-4AB9-AAAE-BA58BFBE8CC7}" type="presParOf" srcId="{2EBCB66E-4E59-4969-84E6-D5A87E74002D}" destId="{D3D5D05E-3EC9-423D-B281-360D3F770C3A}" srcOrd="10" destOrd="0" presId="urn:microsoft.com/office/officeart/2011/layout/CircleProcess"/>
    <dgm:cxn modelId="{D1210898-719B-46AF-9165-51F5A15ECFCB}" type="presParOf" srcId="{D3D5D05E-3EC9-423D-B281-360D3F770C3A}" destId="{676C947D-4061-43BC-BF4C-64A816F98B6E}" srcOrd="0" destOrd="0" presId="urn:microsoft.com/office/officeart/2011/layout/CircleProcess"/>
    <dgm:cxn modelId="{7D6F3DB4-DFE3-49DD-A7F0-43AA84F73D01}" type="presParOf" srcId="{2EBCB66E-4E59-4969-84E6-D5A87E74002D}" destId="{CD071FBF-5887-4AAE-94C1-D2E0B6194FAE}" srcOrd="11" destOrd="0" presId="urn:microsoft.com/office/officeart/2011/layout/CircleProcess"/>
    <dgm:cxn modelId="{85A3A9B6-9674-4249-81B8-ACD40A009EB0}" type="presParOf" srcId="{2EBCB66E-4E59-4969-84E6-D5A87E74002D}" destId="{2A1F3E4A-62A0-4A78-A225-A8CA2622EE1A}" srcOrd="12" destOrd="0" presId="urn:microsoft.com/office/officeart/2011/layout/CircleProcess"/>
    <dgm:cxn modelId="{40A41092-7230-4C6B-BD78-D1797757A1BD}" type="presParOf" srcId="{2A1F3E4A-62A0-4A78-A225-A8CA2622EE1A}" destId="{4C573A5A-45B6-44E7-B26C-50FAA58B0736}" srcOrd="0" destOrd="0" presId="urn:microsoft.com/office/officeart/2011/layout/CircleProcess"/>
    <dgm:cxn modelId="{E1691C66-0431-4498-9C1D-0A4E20A23DCB}" type="presParOf" srcId="{2EBCB66E-4E59-4969-84E6-D5A87E74002D}" destId="{F5E9C438-8A20-4A93-80C3-7A3CB4224958}" srcOrd="13" destOrd="0" presId="urn:microsoft.com/office/officeart/2011/layout/CircleProcess"/>
    <dgm:cxn modelId="{D15F073C-B169-42E4-ADAD-C22519FD718F}" type="presParOf" srcId="{F5E9C438-8A20-4A93-80C3-7A3CB4224958}" destId="{5FF2B3C1-100D-41F1-90B7-9E900050EA7A}" srcOrd="0" destOrd="0" presId="urn:microsoft.com/office/officeart/2011/layout/CircleProcess"/>
    <dgm:cxn modelId="{C6C335C2-2DD6-4706-B7FF-94EB0D96C3AA}" type="presParOf" srcId="{2EBCB66E-4E59-4969-84E6-D5A87E74002D}" destId="{82C3CBC6-DFA8-449A-9C74-5E13955A8AB4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Discuss the evolution of the Internet</a:t>
          </a:r>
          <a:endParaRPr lang="en-US" sz="2300" kern="1200" dirty="0"/>
        </a:p>
      </dsp:txBody>
      <dsp:txXfrm>
        <a:off x="0" y="528637"/>
        <a:ext cx="2762250" cy="1657349"/>
      </dsp:txXfrm>
    </dsp:sp>
    <dsp:sp modelId="{6AFA3AB6-4188-407D-ADC2-50A48C44B598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Briefly describe various broadband Internet connections</a:t>
          </a:r>
        </a:p>
      </dsp:txBody>
      <dsp:txXfrm>
        <a:off x="3038474" y="528637"/>
        <a:ext cx="2762250" cy="1657349"/>
      </dsp:txXfrm>
    </dsp:sp>
    <dsp:sp modelId="{9654EA5E-8C5C-4B80-89D7-9C9899E9BF09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Describe the purpose of an IP address and its relationship to a domain name</a:t>
          </a:r>
        </a:p>
      </dsp:txBody>
      <dsp:txXfrm>
        <a:off x="6076950" y="528637"/>
        <a:ext cx="2762250" cy="1657349"/>
      </dsp:txXfrm>
    </dsp:sp>
    <dsp:sp modelId="{3D47C011-73D7-48B0-9E50-108AAAED6724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Describe features of browsers and identify the components of a web address</a:t>
          </a:r>
        </a:p>
      </dsp:txBody>
      <dsp:txXfrm>
        <a:off x="0" y="2462212"/>
        <a:ext cx="2762250" cy="1657349"/>
      </dsp:txXfrm>
    </dsp:sp>
    <dsp:sp modelId="{A140FB6C-3D3B-4331-862B-25E04FDE11C9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Describe ways to enter effective search text</a:t>
          </a:r>
        </a:p>
      </dsp:txBody>
      <dsp:txXfrm>
        <a:off x="3038474" y="2462212"/>
        <a:ext cx="2762250" cy="1657349"/>
      </dsp:txXfrm>
    </dsp:sp>
    <dsp:sp modelId="{5621BDBD-6530-4890-B124-FC68679D0D31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Explain benefits and risks of using social networking sites</a:t>
          </a:r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Evolution of the Internet</a:t>
          </a:r>
          <a:endParaRPr lang="en-US" sz="3300" kern="1200" dirty="0"/>
        </a:p>
      </dsp:txBody>
      <dsp:txXfrm>
        <a:off x="0" y="528637"/>
        <a:ext cx="2762250" cy="1657349"/>
      </dsp:txXfrm>
    </dsp:sp>
    <dsp:sp modelId="{FD509FE3-450C-43C7-A447-AAB5716A55F9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The Web</a:t>
          </a:r>
          <a:endParaRPr lang="en-US" sz="3300" kern="1200" dirty="0"/>
        </a:p>
      </dsp:txBody>
      <dsp:txXfrm>
        <a:off x="3038474" y="528637"/>
        <a:ext cx="2762250" cy="1657349"/>
      </dsp:txXfrm>
    </dsp:sp>
    <dsp:sp modelId="{A2171E72-C1CF-412E-A8B6-F7FA4DD357A3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Various types of websites</a:t>
          </a:r>
          <a:endParaRPr lang="en-US" sz="3300" kern="1200" dirty="0"/>
        </a:p>
      </dsp:txBody>
      <dsp:txXfrm>
        <a:off x="6076950" y="528637"/>
        <a:ext cx="2762250" cy="1657349"/>
      </dsp:txXfrm>
    </dsp:sp>
    <dsp:sp modelId="{55EAA63B-E053-42D5-96B2-29B68A684C44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Other services available on the Internet</a:t>
          </a:r>
          <a:endParaRPr lang="en-US" sz="3300" kern="1200" dirty="0"/>
        </a:p>
      </dsp:txBody>
      <dsp:txXfrm>
        <a:off x="1519237" y="2462212"/>
        <a:ext cx="2762250" cy="1657349"/>
      </dsp:txXfrm>
    </dsp:sp>
    <dsp:sp modelId="{28B0AF15-0181-43F2-9463-0F2D6D0CA999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Netiquette</a:t>
          </a:r>
          <a:endParaRPr lang="en-US" sz="3300" kern="1200" dirty="0"/>
        </a:p>
      </dsp:txBody>
      <dsp:txXfrm>
        <a:off x="4557712" y="2462212"/>
        <a:ext cx="2762250" cy="1657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uses of various types of websites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FE75CBEE-8832-4373-BBCB-8D253B295FAC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and briefly describe the steps required for web publishing</a:t>
          </a:r>
          <a:endParaRPr lang="en-US" sz="2100" kern="1200" dirty="0"/>
        </a:p>
      </dsp:txBody>
      <dsp:txXfrm>
        <a:off x="3038474" y="528637"/>
        <a:ext cx="2762250" cy="1657349"/>
      </dsp:txXfrm>
    </dsp:sp>
    <dsp:sp modelId="{DAC9E895-1A9D-4F01-A500-3D4A77CFF968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Explain how the web uses graphics, animation, audio, video, and virtual reality</a:t>
          </a:r>
          <a:endParaRPr lang="en-US" sz="2100" kern="1200" dirty="0"/>
        </a:p>
      </dsp:txBody>
      <dsp:txXfrm>
        <a:off x="6076950" y="528637"/>
        <a:ext cx="2762250" cy="1657349"/>
      </dsp:txXfrm>
    </dsp:sp>
    <dsp:sp modelId="{7B724C91-18BB-44BC-9409-5D29A63C7B39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Explain how email, email lists, instant messaging, chat rooms, discussion forums, VoIP, and FTP work</a:t>
          </a:r>
          <a:endParaRPr lang="en-US" sz="2100" kern="1200" dirty="0"/>
        </a:p>
      </dsp:txBody>
      <dsp:txXfrm>
        <a:off x="1519237" y="2462212"/>
        <a:ext cx="2762250" cy="1657349"/>
      </dsp:txXfrm>
    </dsp:sp>
    <dsp:sp modelId="{1EE92121-7BDC-4819-8471-D3F83BE5D66A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Identify the rules of netiquette</a:t>
          </a:r>
          <a:endParaRPr lang="en-US" sz="2100" kern="1200" dirty="0"/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95873-1087-43EF-BBED-83526C5EABFE}">
      <dsp:nvSpPr>
        <dsp:cNvPr id="0" name=""/>
        <dsp:cNvSpPr/>
      </dsp:nvSpPr>
      <dsp:spPr>
        <a:xfrm>
          <a:off x="892" y="196450"/>
          <a:ext cx="3482578" cy="2089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Allow scientists at different physical locations to share information and work together</a:t>
          </a:r>
          <a:endParaRPr lang="en-US" sz="2700" kern="1200" dirty="0"/>
        </a:p>
      </dsp:txBody>
      <dsp:txXfrm>
        <a:off x="892" y="196450"/>
        <a:ext cx="3482578" cy="2089546"/>
      </dsp:txXfrm>
    </dsp:sp>
    <dsp:sp modelId="{513CBBF7-51A9-4BB2-8E68-BAEDEEAEDD95}">
      <dsp:nvSpPr>
        <dsp:cNvPr id="0" name=""/>
        <dsp:cNvSpPr/>
      </dsp:nvSpPr>
      <dsp:spPr>
        <a:xfrm>
          <a:off x="3831728" y="174426"/>
          <a:ext cx="3482578" cy="2089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Function even if part of the network were disabled or destroyed by a disaster</a:t>
          </a:r>
          <a:endParaRPr lang="en-US" sz="2700" kern="1200" dirty="0"/>
        </a:p>
      </dsp:txBody>
      <dsp:txXfrm>
        <a:off x="3831728" y="174426"/>
        <a:ext cx="3482578" cy="2089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51AE9-F5F7-48C5-942F-4392BF73A3E9}">
      <dsp:nvSpPr>
        <dsp:cNvPr id="0" name=""/>
        <dsp:cNvSpPr/>
      </dsp:nvSpPr>
      <dsp:spPr>
        <a:xfrm>
          <a:off x="0" y="1551471"/>
          <a:ext cx="8839200" cy="2103120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1E4A6-B294-4860-88FA-862556FBB116}">
      <dsp:nvSpPr>
        <dsp:cNvPr id="0" name=""/>
        <dsp:cNvSpPr/>
      </dsp:nvSpPr>
      <dsp:spPr>
        <a:xfrm>
          <a:off x="3884" y="0"/>
          <a:ext cx="2563713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1969</a:t>
          </a:r>
          <a:r>
            <a:rPr lang="en-US" sz="2500" b="0" kern="1200" dirty="0" smtClean="0"/>
            <a:t> ARPANET becomes functional</a:t>
          </a:r>
          <a:endParaRPr lang="en-US" sz="2500" b="1" kern="1200" dirty="0"/>
        </a:p>
      </dsp:txBody>
      <dsp:txXfrm>
        <a:off x="3884" y="0"/>
        <a:ext cx="2563713" cy="2103120"/>
      </dsp:txXfrm>
    </dsp:sp>
    <dsp:sp modelId="{D9A7E91E-FAEF-4335-8ED1-4EF85A016F56}">
      <dsp:nvSpPr>
        <dsp:cNvPr id="0" name=""/>
        <dsp:cNvSpPr/>
      </dsp:nvSpPr>
      <dsp:spPr>
        <a:xfrm>
          <a:off x="1022851" y="2366010"/>
          <a:ext cx="525780" cy="5257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AF81A-020B-4AFB-8EE1-C16C44DB5FFF}">
      <dsp:nvSpPr>
        <dsp:cNvPr id="0" name=""/>
        <dsp:cNvSpPr/>
      </dsp:nvSpPr>
      <dsp:spPr>
        <a:xfrm>
          <a:off x="2695783" y="3154680"/>
          <a:ext cx="2563713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1984</a:t>
          </a:r>
          <a:r>
            <a:rPr lang="en-US" sz="2500" b="0" kern="1200" dirty="0" smtClean="0"/>
            <a:t> ARPANET has more than 1,000 individual computers linked as hosts</a:t>
          </a:r>
          <a:endParaRPr lang="en-US" sz="2500" b="1" kern="1200" dirty="0"/>
        </a:p>
      </dsp:txBody>
      <dsp:txXfrm>
        <a:off x="2695783" y="3154680"/>
        <a:ext cx="2563713" cy="2103120"/>
      </dsp:txXfrm>
    </dsp:sp>
    <dsp:sp modelId="{644DFC2F-FF57-44ED-918C-53FC6E359213}">
      <dsp:nvSpPr>
        <dsp:cNvPr id="0" name=""/>
        <dsp:cNvSpPr/>
      </dsp:nvSpPr>
      <dsp:spPr>
        <a:xfrm>
          <a:off x="3714750" y="2366010"/>
          <a:ext cx="525780" cy="5257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D9166-690B-4620-AA2E-4A0296F5481B}">
      <dsp:nvSpPr>
        <dsp:cNvPr id="0" name=""/>
        <dsp:cNvSpPr/>
      </dsp:nvSpPr>
      <dsp:spPr>
        <a:xfrm>
          <a:off x="5387682" y="0"/>
          <a:ext cx="2563713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Today</a:t>
          </a:r>
          <a:r>
            <a:rPr lang="en-US" sz="2500" b="0" kern="1200" dirty="0" smtClean="0"/>
            <a:t> Millions of hosts connect to the Internet</a:t>
          </a:r>
          <a:endParaRPr lang="en-US" sz="2500" b="1" kern="1200" dirty="0"/>
        </a:p>
      </dsp:txBody>
      <dsp:txXfrm>
        <a:off x="5387682" y="0"/>
        <a:ext cx="2563713" cy="2103120"/>
      </dsp:txXfrm>
    </dsp:sp>
    <dsp:sp modelId="{BA2429EE-0738-420B-B7E4-0AC52057B8D9}">
      <dsp:nvSpPr>
        <dsp:cNvPr id="0" name=""/>
        <dsp:cNvSpPr/>
      </dsp:nvSpPr>
      <dsp:spPr>
        <a:xfrm>
          <a:off x="6406648" y="2366010"/>
          <a:ext cx="525780" cy="5257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9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61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59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22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93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98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34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67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42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76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11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0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81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19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61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62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80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01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83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453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82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36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86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93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11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9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92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5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11" y="3124200"/>
            <a:ext cx="4542790" cy="37338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4878" y="0"/>
            <a:ext cx="9148877" cy="3124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-4878" y="3962400"/>
            <a:ext cx="4606138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Chapter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The Internet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6200" y="954396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Discovering Computers</a:t>
            </a:r>
          </a:p>
          <a:p>
            <a:pPr algn="ctr"/>
            <a: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Technology in a World of Computers, </a:t>
            </a:r>
            <a:b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</a:br>
            <a: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Mobile Devices, and the Internet</a:t>
            </a:r>
            <a:endParaRPr lang="en-US" sz="2000" b="0" i="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1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6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8.xml"/><Relationship Id="rId7" Type="http://schemas.openxmlformats.org/officeDocument/2006/relationships/image" Target="../media/image19.wmf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control" Target="../activeX/activeX10.xml"/><Relationship Id="rId4" Type="http://schemas.openxmlformats.org/officeDocument/2006/relationships/control" Target="../activeX/activeX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www.youtube.com/watch?v=CRD7TnJvIN8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64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cybercafé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is a location that provides computers with Internet access, usually for a fee</a:t>
            </a:r>
          </a:p>
          <a:p>
            <a:r>
              <a:rPr lang="en-US" sz="2800" dirty="0" smtClean="0"/>
              <a:t>A hot spot is a wireless network that provides Internet connections to mobile computers and devices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57</a:t>
            </a:r>
          </a:p>
          <a:p>
            <a:r>
              <a:rPr lang="en-US" dirty="0" smtClean="0"/>
              <a:t>Figure 2-3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69" y="3574554"/>
            <a:ext cx="4325463" cy="26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8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Internet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Internet service provider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ISP</a:t>
            </a:r>
            <a:r>
              <a:rPr lang="en-US" dirty="0" smtClean="0"/>
              <a:t>) is a business that provides individuals and organizations access to the Internet free or for a fee</a:t>
            </a:r>
          </a:p>
          <a:p>
            <a:r>
              <a:rPr lang="en-US" dirty="0" smtClean="0"/>
              <a:t>Bandwidth represents the amount of data that travels over a network</a:t>
            </a:r>
          </a:p>
          <a:p>
            <a:pPr lvl="1"/>
            <a:r>
              <a:rPr lang="en-US" dirty="0" smtClean="0"/>
              <a:t>Megabyte (MB)</a:t>
            </a:r>
          </a:p>
          <a:p>
            <a:pPr lvl="1"/>
            <a:r>
              <a:rPr lang="en-US" dirty="0" smtClean="0"/>
              <a:t>Gigabyte (GB)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5E8B46"/>
                </a:solidFill>
              </a:rPr>
              <a:t>IP address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a sequence of numbers that uniquely identifies each computer or device connected to the Internet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B46"/>
                </a:solidFill>
              </a:rPr>
              <a:t>domain name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a text-based name that corresponds to the IP address</a:t>
            </a:r>
            <a:endParaRPr lang="en-US" sz="2400" dirty="0" smtClean="0"/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B46"/>
                </a:solidFill>
              </a:rPr>
              <a:t>DNS server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translates the domain name into its associated IP address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60 - 61 </a:t>
            </a:r>
          </a:p>
          <a:p>
            <a:r>
              <a:rPr lang="en-US" dirty="0" smtClean="0"/>
              <a:t>Figure 2-5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4811389"/>
            <a:ext cx="4495800" cy="171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0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https://www.youtube.com/watch?v=bD_7YdX_iQ4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61 </a:t>
            </a:r>
          </a:p>
          <a:p>
            <a:r>
              <a:rPr lang="en-US" dirty="0" smtClean="0"/>
              <a:t>Figure 2-6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48296"/>
            <a:ext cx="8839200" cy="4152007"/>
          </a:xfrm>
        </p:spPr>
      </p:pic>
    </p:spTree>
    <p:extLst>
      <p:ext uri="{BB962C8B-B14F-4D97-AF65-F5344CB8AC3E}">
        <p14:creationId xmlns:p14="http://schemas.microsoft.com/office/powerpoint/2010/main" val="238942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5E8B46"/>
                </a:solidFill>
              </a:rPr>
              <a:t>World Wide Web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5E8B46"/>
                </a:solidFill>
              </a:rPr>
              <a:t>WWW</a:t>
            </a:r>
            <a:r>
              <a:rPr lang="en-US" dirty="0" smtClean="0"/>
              <a:t>), or </a:t>
            </a:r>
            <a:r>
              <a:rPr lang="en-US" b="1" dirty="0" smtClean="0">
                <a:solidFill>
                  <a:srgbClr val="5E8B46"/>
                </a:solidFill>
              </a:rPr>
              <a:t>web</a:t>
            </a:r>
            <a:r>
              <a:rPr lang="en-US" dirty="0" smtClean="0"/>
              <a:t>, consists of a worldwide collection of electronic documents (</a:t>
            </a:r>
            <a:r>
              <a:rPr lang="en-US" b="1" dirty="0" smtClean="0">
                <a:solidFill>
                  <a:srgbClr val="5E8B46"/>
                </a:solidFill>
              </a:rPr>
              <a:t>webpages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website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collection of related webpages and associated items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web server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computer that delivers requested webpages to your computer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61 - 62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>
            <a:noAutofit/>
          </a:bodyPr>
          <a:lstStyle/>
          <a:p>
            <a:r>
              <a:rPr lang="en-US" sz="2500" dirty="0" smtClean="0"/>
              <a:t>A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</a:rPr>
              <a:t>browser</a:t>
            </a:r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500" dirty="0" smtClean="0"/>
              <a:t>is an application that enables users with an Internet connection to access and view webpages on a computer or mobile device</a:t>
            </a:r>
          </a:p>
          <a:p>
            <a:r>
              <a:rPr lang="en-US" sz="2500" dirty="0" smtClean="0"/>
              <a:t>A </a:t>
            </a:r>
            <a:r>
              <a:rPr lang="en-US" sz="2500" b="1" dirty="0" smtClean="0">
                <a:solidFill>
                  <a:srgbClr val="5E8B46"/>
                </a:solidFill>
              </a:rPr>
              <a:t>home page </a:t>
            </a:r>
            <a:r>
              <a:rPr lang="en-US" sz="2500" dirty="0" smtClean="0"/>
              <a:t>is the first page that a website displays</a:t>
            </a:r>
          </a:p>
          <a:p>
            <a:r>
              <a:rPr lang="en-US" sz="2500" dirty="0" smtClean="0"/>
              <a:t>Desktop browsers typically support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</a:rPr>
              <a:t>tabbed browsing</a:t>
            </a:r>
            <a:endParaRPr lang="en-US" sz="25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62 - 63 </a:t>
            </a:r>
          </a:p>
          <a:p>
            <a:r>
              <a:rPr lang="en-US" dirty="0" smtClean="0"/>
              <a:t>Figure 2-7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16998"/>
            <a:ext cx="4038600" cy="3092367"/>
          </a:xfrm>
        </p:spPr>
      </p:pic>
    </p:spTree>
    <p:extLst>
      <p:ext uri="{BB962C8B-B14F-4D97-AF65-F5344CB8AC3E}">
        <p14:creationId xmlns:p14="http://schemas.microsoft.com/office/powerpoint/2010/main" val="20087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webpage has a unique address called a </a:t>
            </a:r>
            <a:r>
              <a:rPr lang="en-US" b="1" dirty="0" smtClean="0">
                <a:solidFill>
                  <a:srgbClr val="5E8B46"/>
                </a:solidFill>
              </a:rPr>
              <a:t>web address</a:t>
            </a:r>
            <a:r>
              <a:rPr lang="en-US" dirty="0" smtClean="0"/>
              <a:t> or URL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64 - 65 </a:t>
            </a:r>
          </a:p>
          <a:p>
            <a:r>
              <a:rPr lang="en-US" dirty="0" smtClean="0"/>
              <a:t>Figure 2-8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722317"/>
            <a:ext cx="5867400" cy="354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2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</a:t>
            </a:r>
            <a:r>
              <a:rPr lang="en-US" dirty="0" smtClean="0"/>
              <a:t>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web app is an application stored on a web server that you access through a browser</a:t>
            </a:r>
          </a:p>
          <a:p>
            <a:pPr lvl="1"/>
            <a:r>
              <a:rPr lang="en-US" dirty="0" smtClean="0"/>
              <a:t>Web app hosts usually provide storage for users’ data and information on their servers, known as cloud storage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65 – 66</a:t>
            </a:r>
          </a:p>
          <a:p>
            <a:r>
              <a:rPr lang="en-US" dirty="0" smtClean="0"/>
              <a:t>Figure 2-10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585133"/>
            <a:ext cx="5905500" cy="278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9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search engine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is software that finds websites, webpages, images, videos, news, maps, and other information related to a specific topic</a:t>
            </a:r>
          </a:p>
          <a:p>
            <a:r>
              <a:rPr lang="en-US" dirty="0" smtClean="0"/>
              <a:t>A subject directory classifies webpages in an organized set of categories, such as sports or shopping, and related subcategories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67 - 68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1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146555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54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FA3AB6-4188-407D-ADC2-50A48C44B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AFA3AB6-4188-407D-ADC2-50A48C44B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54EA5E-8C5C-4B80-89D7-9C9899E9B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654EA5E-8C5C-4B80-89D7-9C9899E9B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47C011-73D7-48B0-9E50-108AAAED6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D47C011-73D7-48B0-9E50-108AAAED6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40FB6C-3D3B-4331-862B-25E04FDE1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140FB6C-3D3B-4331-862B-25E04FDE1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21BDBD-6530-4890-B124-FC68679D0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5621BDBD-6530-4890-B124-FC68679D0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operators can help to refine your 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 </a:t>
            </a:r>
          </a:p>
          <a:p>
            <a:r>
              <a:rPr lang="en-US" dirty="0" smtClean="0"/>
              <a:t>Table 2-4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47" y="2229663"/>
            <a:ext cx="6162106" cy="413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thirteen types of Web sites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Pages 68 – 72 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96042003"/>
              </p:ext>
            </p:extLst>
          </p:nvPr>
        </p:nvGraphicFramePr>
        <p:xfrm>
          <a:off x="381000" y="2209800"/>
          <a:ext cx="8382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106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9D5CAA-798A-4384-82CF-7A5E986DC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89D5CAA-798A-4384-82CF-7A5E986DC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5ABB21-0536-4E25-AD20-C3AB16507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05ABB21-0536-4E25-AD20-C3AB16507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B44747-5748-4EDD-BF09-A2BF26BE3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9B44747-5748-4EDD-BF09-A2BF26BE3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D2347A-F3B0-458C-8896-AD8845C3F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1D2347A-F3B0-458C-8896-AD8845C3F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142283-5097-4759-906B-C191B7B51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9142283-5097-4759-906B-C191B7B51D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325C8E-ECE5-48E0-B979-DA3DC457C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9325C8E-ECE5-48E0-B979-DA3DC457C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927133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72 – 75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14AFE1-13F0-4B84-8A0F-C2423EB15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914AFE1-13F0-4B84-8A0F-C2423EB15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504CD-5FCE-488E-8B43-3C9D9BE55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44504CD-5FCE-488E-8B43-3C9D9BE552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B61DE-F32B-4622-A1E0-E453782D2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C3B61DE-F32B-4622-A1E0-E453782D2B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B783AB-6C87-413B-BBC4-B1DA0A335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6B783AB-6C87-413B-BBC4-B1DA0A335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7C10DF-BE2A-4855-A01E-706DA27BB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87C10DF-BE2A-4855-A01E-706DA27BB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D3DFCC-C07C-4932-BA43-1AF5244DE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1D3DFCC-C07C-4932-BA43-1AF5244DEE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90581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75 – 78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4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707A1F-0354-4184-8A54-CC7B59EB5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F7707A1F-0354-4184-8A54-CC7B59EB5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A6C56E-B701-43D1-8BE2-A98680B4D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AA6C56E-B701-43D1-8BE2-A98680B4D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47CE7-5DEB-439D-ABAB-1310A7EAC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8247CE7-5DEB-439D-ABAB-1310A7EAC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BFDB46-C8B7-4E42-A8F6-D51850B02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EBFDB46-C8B7-4E42-A8F6-D51850B023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Web publishing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is the development and maintenance of websites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78 - 79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37395541"/>
              </p:ext>
            </p:extLst>
          </p:nvPr>
        </p:nvGraphicFramePr>
        <p:xfrm>
          <a:off x="152400" y="2590800"/>
          <a:ext cx="8915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002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573A5A-45B6-44E7-B26C-50FAA58B0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C573A5A-45B6-44E7-B26C-50FAA58B0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F2B3C1-100D-41F1-90B7-9E900050E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FF2B3C1-100D-41F1-90B7-9E900050E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FCC052-338F-4431-B8C7-C3A3C480A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4FCC052-338F-4431-B8C7-C3A3C480A7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6C947D-4061-43BC-BF4C-64A816F98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76C947D-4061-43BC-BF4C-64A816F98B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F71007-9E2D-4A50-A9D0-1B5F748F8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0F71007-9E2D-4A50-A9D0-1B5F748F8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0B501C-D127-4F85-9DEF-1E0238FBB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ED0B501C-D127-4F85-9DEF-1E0238FBB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2F6B51-197A-47CD-A251-03A1FEB69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4C2F6B51-197A-47CD-A251-03A1FEB697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FD3B0C-4F0A-4492-8035-C712C8F13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5BFD3B0C-4F0A-4492-8035-C712C8F13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1924AD-3042-485E-B985-D1384A4A9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2D1924AD-3042-485E-B985-D1384A4A9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365C17-A902-4A72-855B-EEDCCAC25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FB365C17-A902-4A72-855B-EEDCCAC25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Publishing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https://www.youtube.com/watch?v=_STBFycDkmU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0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on the Web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Multimedia refers to any application that combines text with: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79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381000" y="2362200"/>
          <a:ext cx="8610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7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F2CF0F-61CB-4B02-9FC1-AA11FA5C4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C8F2CF0F-61CB-4B02-9FC1-AA11FA5C4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103B91-77F3-453B-A0EB-3E2139E1C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C0103B91-77F3-453B-A0EB-3E2139E1C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C21BF7B-716C-46CC-91D4-6BBD0A5D1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2C21BF7B-716C-46CC-91D4-6BBD0A5D1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6F9500D-9A29-4E97-A624-BAC729B1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26F9500D-9A29-4E97-A624-BAC729B1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10BE2CA-8D09-4972-977F-595305A3F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A10BE2CA-8D09-4972-977F-595305A3F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on the Web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655907"/>
              </p:ext>
            </p:extLst>
          </p:nvPr>
        </p:nvGraphicFramePr>
        <p:xfrm>
          <a:off x="838200" y="2057400"/>
          <a:ext cx="7467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 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Email</a:t>
            </a:r>
            <a:r>
              <a:rPr lang="en-US" b="1" dirty="0" smtClean="0"/>
              <a:t> </a:t>
            </a:r>
            <a:r>
              <a:rPr lang="en-US" dirty="0" smtClean="0"/>
              <a:t>is the transmission of messages and files via a computer network</a:t>
            </a:r>
          </a:p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5E8B46"/>
                </a:solidFill>
              </a:rPr>
              <a:t>email program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allows you to create, send, receive, forward, store, print, and delete email messages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 84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00288"/>
            <a:ext cx="4038600" cy="2125786"/>
          </a:xfrm>
        </p:spPr>
      </p:pic>
    </p:spTree>
    <p:extLst>
      <p:ext uri="{BB962C8B-B14F-4D97-AF65-F5344CB8AC3E}">
        <p14:creationId xmlns:p14="http://schemas.microsoft.com/office/powerpoint/2010/main" val="418679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sz="2800" b="1" dirty="0" smtClean="0">
                <a:solidFill>
                  <a:srgbClr val="5E8B46"/>
                </a:solidFill>
              </a:rPr>
              <a:t>mail list</a:t>
            </a:r>
            <a:r>
              <a:rPr lang="en-US" sz="2800" dirty="0" smtClean="0">
                <a:solidFill>
                  <a:srgbClr val="5E8B46"/>
                </a:solidFill>
              </a:rPr>
              <a:t> </a:t>
            </a:r>
            <a:r>
              <a:rPr lang="en-US" sz="2800" dirty="0" smtClean="0"/>
              <a:t>is a group of email addresses used for mass distribution of a message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86</a:t>
            </a:r>
          </a:p>
          <a:p>
            <a:r>
              <a:rPr lang="en-US" dirty="0" smtClean="0"/>
              <a:t>Figure 2-26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14625"/>
            <a:ext cx="73152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236252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54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8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75CBEE-8832-4373-BBCB-8D253B295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E75CBEE-8832-4373-BBCB-8D253B295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C9E895-1A9D-4F01-A500-3D4A77CFF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AC9E895-1A9D-4F01-A500-3D4A77CFF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724C91-18BB-44BC-9409-5D29A63C7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B724C91-18BB-44BC-9409-5D29A63C7B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92121-7BDC-4819-8471-D3F83BE5D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EE92121-7BDC-4819-8471-D3F83BE5D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Instant messaging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5E8B46"/>
                </a:solidFill>
              </a:rPr>
              <a:t>IM</a:t>
            </a:r>
            <a:r>
              <a:rPr lang="en-US" dirty="0" smtClean="0"/>
              <a:t>) is a real-time Internet communications service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86</a:t>
            </a:r>
          </a:p>
          <a:p>
            <a:r>
              <a:rPr lang="en-US" dirty="0" smtClean="0"/>
              <a:t>Figure 2-27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23" y="2590800"/>
            <a:ext cx="495895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4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chat</a:t>
            </a:r>
            <a:r>
              <a:rPr lang="en-US" dirty="0" smtClean="0"/>
              <a:t> is a real-time typed conversation that takes place on a computer or mobile device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chat room</a:t>
            </a:r>
            <a:r>
              <a:rPr lang="en-US" dirty="0" smtClean="0">
                <a:solidFill>
                  <a:srgbClr val="5E8B46"/>
                </a:solidFill>
              </a:rPr>
              <a:t> </a:t>
            </a:r>
            <a:r>
              <a:rPr lang="en-US" dirty="0" smtClean="0"/>
              <a:t>is a website or application that permits users to chat with others who are online at the same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87</a:t>
            </a:r>
          </a:p>
          <a:p>
            <a:r>
              <a:rPr lang="en-US" dirty="0" smtClean="0"/>
              <a:t>Figure 2-30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47305"/>
            <a:ext cx="4038600" cy="2831752"/>
          </a:xfrm>
        </p:spPr>
      </p:pic>
    </p:spTree>
    <p:extLst>
      <p:ext uri="{BB962C8B-B14F-4D97-AF65-F5344CB8AC3E}">
        <p14:creationId xmlns:p14="http://schemas.microsoft.com/office/powerpoint/2010/main" val="48742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B46"/>
                </a:solidFill>
              </a:rPr>
              <a:t>discussion forum </a:t>
            </a:r>
            <a:r>
              <a:rPr lang="en-US" dirty="0" smtClean="0"/>
              <a:t>is an online area in which users have written discussions about a particular subject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Page 87</a:t>
            </a:r>
          </a:p>
          <a:p>
            <a:r>
              <a:rPr lang="en-US" dirty="0" smtClean="0"/>
              <a:t>Figure 2-29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0" y="3214092"/>
            <a:ext cx="7696200" cy="31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4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VoIP</a:t>
            </a:r>
            <a:r>
              <a:rPr lang="en-US" dirty="0" smtClean="0"/>
              <a:t> (Voice over IP) enables users to speak to other users over the Internet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88</a:t>
            </a:r>
          </a:p>
          <a:p>
            <a:r>
              <a:rPr lang="en-US" dirty="0" smtClean="0"/>
              <a:t>Figure 2-31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628867"/>
            <a:ext cx="5543703" cy="3497296"/>
          </a:xfrm>
        </p:spPr>
      </p:pic>
    </p:spTree>
    <p:extLst>
      <p:ext uri="{BB962C8B-B14F-4D97-AF65-F5344CB8AC3E}">
        <p14:creationId xmlns:p14="http://schemas.microsoft.com/office/powerpoint/2010/main" val="26263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Internet Services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FTP</a:t>
            </a:r>
            <a:r>
              <a:rPr lang="en-US" dirty="0" smtClean="0"/>
              <a:t> (File Transfer Protocol) is an Internet standard that permits file uploading and downloading to and from other computers on the Internet</a:t>
            </a:r>
          </a:p>
          <a:p>
            <a:r>
              <a:rPr lang="en-US" dirty="0" smtClean="0"/>
              <a:t>Many operating systems include FTP capabilities</a:t>
            </a:r>
          </a:p>
          <a:p>
            <a:r>
              <a:rPr lang="en-US" dirty="0" smtClean="0"/>
              <a:t>An FTP server is a computer that allows users to upload and/or download files using FTP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3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B46"/>
                </a:solidFill>
              </a:rPr>
              <a:t>Netiquette</a:t>
            </a:r>
            <a:r>
              <a:rPr lang="en-US" dirty="0" smtClean="0"/>
              <a:t> is the code of acceptable Internet behavior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90</a:t>
            </a:r>
          </a:p>
          <a:p>
            <a:r>
              <a:rPr lang="en-US" dirty="0" smtClean="0"/>
              <a:t>Figure 2-30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4" y="2327300"/>
            <a:ext cx="6019800" cy="39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dirty="0" smtClean="0"/>
              <a:t>1-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Most e-commerce actually takes place between businesses. What is this called?</a:t>
            </a:r>
            <a:endParaRPr lang="en-US" altLang="en-US" sz="2000" dirty="0">
              <a:solidFill>
                <a:srgbClr val="353535"/>
              </a:solidFill>
              <a:cs typeface="Arial" pitchFamily="34" charset="0"/>
            </a:endParaRPr>
          </a:p>
          <a:p>
            <a:pPr marL="0" indent="0" fontAlgn="ctr">
              <a:buNone/>
            </a:pPr>
            <a:r>
              <a:rPr lang="en-US" dirty="0" smtClean="0"/>
              <a:t>a)consumer-to-business </a:t>
            </a:r>
            <a:r>
              <a:rPr lang="en-US" dirty="0"/>
              <a:t>(C2B) e-commerce</a:t>
            </a:r>
          </a:p>
          <a:p>
            <a:pPr marL="0" indent="0" fontAlgn="ctr">
              <a:buNone/>
            </a:pPr>
            <a:r>
              <a:rPr lang="en-US" dirty="0" smtClean="0"/>
              <a:t>b)business-to-consumer </a:t>
            </a:r>
            <a:r>
              <a:rPr lang="en-US" dirty="0"/>
              <a:t>(B2C) e-commerce</a:t>
            </a:r>
          </a:p>
          <a:p>
            <a:pPr marL="0" indent="0" fontAlgn="ctr">
              <a:buNone/>
            </a:pPr>
            <a:r>
              <a:rPr lang="en-US" dirty="0" smtClean="0"/>
              <a:t>c)consumer-to-consumer </a:t>
            </a:r>
            <a:r>
              <a:rPr lang="en-US" dirty="0"/>
              <a:t>(C2C) e-commerce</a:t>
            </a:r>
          </a:p>
          <a:p>
            <a:pPr marL="0" indent="0" fontAlgn="ctr">
              <a:buNone/>
            </a:pPr>
            <a:r>
              <a:rPr lang="en-US" dirty="0" smtClean="0"/>
              <a:t>d)business-to-business </a:t>
            </a:r>
            <a:r>
              <a:rPr lang="en-US" dirty="0"/>
              <a:t>(B2B) e-commerce</a:t>
            </a:r>
          </a:p>
          <a:p>
            <a:pPr marL="0" indent="0">
              <a:buNone/>
            </a:pPr>
            <a:r>
              <a:rPr lang="en-US" dirty="0" smtClean="0"/>
              <a:t>Answer: 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786726"/>
              </p:ext>
            </p:extLst>
          </p:nvPr>
        </p:nvGraphicFramePr>
        <p:xfrm>
          <a:off x="4038600" y="5105400"/>
          <a:ext cx="4419600" cy="1325880"/>
        </p:xfrm>
        <a:graphic>
          <a:graphicData uri="http://schemas.openxmlformats.org/drawingml/2006/table">
            <a:tbl>
              <a:tblPr/>
              <a:tblGrid>
                <a:gridCol w="4419600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endParaRPr lang="en-US" dirty="0">
                        <a:effectLst/>
                        <a:latin typeface="PT Sans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en-US">
                        <a:effectLst/>
                        <a:latin typeface="PT Sans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en-US" dirty="0">
                        <a:effectLst/>
                        <a:latin typeface="PT Sans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en-US" dirty="0">
                        <a:effectLst/>
                        <a:latin typeface="PT Sans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2400" y="3350825"/>
            <a:ext cx="65" cy="27699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DefaultOcx" r:id="rId2" imgW="1371600" imgH="304920"/>
        </mc:Choice>
        <mc:Fallback>
          <p:control name="DefaultOcx" r:id="rId2" imgW="137160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HTMLOption21" r:id="rId3" imgW="1371600" imgH="304920"/>
        </mc:Choice>
        <mc:Fallback>
          <p:control name="HTMLOption21" r:id="rId3" imgW="1371600" imgH="304920">
            <p:pic>
              <p:nvPicPr>
                <p:cNvPr id="0" name="HTMLOptio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HTMLOption22" r:id="rId4" imgW="1371600" imgH="304920"/>
        </mc:Choice>
        <mc:Fallback>
          <p:control name="HTMLOption22" r:id="rId4" imgW="1371600" imgH="304920">
            <p:pic>
              <p:nvPicPr>
                <p:cNvPr id="0" name="HTMLOptio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HTMLOption23" r:id="rId5" imgW="1371600" imgH="304920"/>
        </mc:Choice>
        <mc:Fallback>
          <p:control name="HTMLOption23" r:id="rId5" imgW="1371600" imgH="304920">
            <p:pic>
              <p:nvPicPr>
                <p:cNvPr id="0" name="HTMLOptio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621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2800" dirty="0" smtClean="0"/>
              <a:t>2. 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host in a network performs which of the following tasks</a:t>
            </a:r>
            <a:r>
              <a:rPr lang="en-US" altLang="en-US" sz="2800" dirty="0" smtClean="0">
                <a:solidFill>
                  <a:srgbClr val="000000"/>
                </a:solidFill>
                <a:cs typeface="Times New Roman" pitchFamily="18" charset="0"/>
              </a:rPr>
              <a:t>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800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fontAlgn="ctr">
              <a:buNone/>
            </a:pPr>
            <a:r>
              <a:rPr lang="en-US" sz="2800" dirty="0" smtClean="0"/>
              <a:t>a)ensures </a:t>
            </a:r>
            <a:r>
              <a:rPr lang="en-US" sz="2800" dirty="0"/>
              <a:t>satellite communications are </a:t>
            </a:r>
            <a:r>
              <a:rPr lang="en-US" sz="2800" dirty="0" smtClean="0"/>
              <a:t>functional</a:t>
            </a:r>
          </a:p>
          <a:p>
            <a:pPr marL="0" indent="0" fontAlgn="ctr">
              <a:buNone/>
            </a:pPr>
            <a:r>
              <a:rPr lang="en-US" sz="2800" dirty="0" smtClean="0"/>
              <a:t>b)exclusively </a:t>
            </a:r>
            <a:r>
              <a:rPr lang="en-US" sz="2800" dirty="0"/>
              <a:t>monitors wireless networks to search for data transmission errors</a:t>
            </a:r>
          </a:p>
          <a:p>
            <a:pPr marL="0" indent="0" fontAlgn="ctr">
              <a:buNone/>
            </a:pPr>
            <a:r>
              <a:rPr lang="en-US" sz="2800" dirty="0" smtClean="0"/>
              <a:t>c)routes </a:t>
            </a:r>
            <a:r>
              <a:rPr lang="en-US" sz="2800" dirty="0"/>
              <a:t>transmissions over a network to guarantee data reaches its intended </a:t>
            </a:r>
            <a:r>
              <a:rPr lang="en-US" sz="2800" dirty="0" smtClean="0"/>
              <a:t>destination</a:t>
            </a:r>
          </a:p>
          <a:p>
            <a:pPr marL="0" indent="0" fontAlgn="ctr">
              <a:buNone/>
            </a:pPr>
            <a:r>
              <a:rPr lang="en-US" sz="2800" dirty="0" smtClean="0"/>
              <a:t>d)provides </a:t>
            </a:r>
            <a:r>
              <a:rPr lang="en-US" sz="2800" dirty="0"/>
              <a:t>services and connections to other computers on the </a:t>
            </a:r>
            <a:r>
              <a:rPr lang="en-US" sz="2800" dirty="0" smtClean="0"/>
              <a:t>network</a:t>
            </a:r>
          </a:p>
          <a:p>
            <a:pPr marL="0" indent="0" fontAlgn="ctr">
              <a:buNone/>
            </a:pPr>
            <a:r>
              <a:rPr lang="en-US" sz="2800" dirty="0" smtClean="0"/>
              <a:t>Answer :d</a:t>
            </a:r>
            <a:endParaRPr lang="en-US" sz="2800" dirty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000" dirty="0">
              <a:solidFill>
                <a:srgbClr val="353535"/>
              </a:solidFill>
              <a:latin typeface="PT Sans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DefaultOcx" r:id="rId2" imgW="1371600" imgH="304920"/>
        </mc:Choice>
        <mc:Fallback>
          <p:control name="DefaultOcx" r:id="rId2" imgW="137160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1" name="HTMLOption21" r:id="rId3" imgW="1371600" imgH="304920"/>
        </mc:Choice>
        <mc:Fallback>
          <p:control name="HTMLOption21" r:id="rId3" imgW="1371600" imgH="304920">
            <p:pic>
              <p:nvPicPr>
                <p:cNvPr id="0" name="HTMLOptio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6025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dirty="0" smtClean="0"/>
              <a:t>3.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What is the purpose of an Internet Protocol address (IP address)?</a:t>
            </a:r>
            <a:endParaRPr lang="en-US" altLang="en-US" sz="2000" dirty="0">
              <a:solidFill>
                <a:srgbClr val="353535"/>
              </a:solidFill>
              <a:cs typeface="Arial" pitchFamily="34" charset="0"/>
            </a:endParaRPr>
          </a:p>
          <a:p>
            <a:pPr marL="0" indent="0" fontAlgn="ctr">
              <a:buNone/>
            </a:pPr>
            <a:r>
              <a:rPr lang="en-US" dirty="0" smtClean="0"/>
              <a:t>a)It </a:t>
            </a:r>
            <a:r>
              <a:rPr lang="en-US" dirty="0"/>
              <a:t>specifies whether a computer is using a broadband network or a direct-dial network.</a:t>
            </a:r>
          </a:p>
          <a:p>
            <a:pPr marL="0" indent="0" fontAlgn="ctr">
              <a:buNone/>
            </a:pPr>
            <a:r>
              <a:rPr lang="en-US" dirty="0" smtClean="0"/>
              <a:t>b)It </a:t>
            </a:r>
            <a:r>
              <a:rPr lang="en-US" dirty="0"/>
              <a:t>differentiates between a server computer and a client computer and contains codes to identify whether the computer can send data or receive data.</a:t>
            </a:r>
          </a:p>
          <a:p>
            <a:pPr marL="0" indent="0" fontAlgn="ctr">
              <a:buNone/>
            </a:pPr>
            <a:r>
              <a:rPr lang="en-US" dirty="0" smtClean="0"/>
              <a:t>c)It </a:t>
            </a:r>
            <a:r>
              <a:rPr lang="en-US" dirty="0"/>
              <a:t>contains the protocol schema used to identify whether the computer is on a wired or wireless network.</a:t>
            </a:r>
          </a:p>
          <a:p>
            <a:pPr marL="0" indent="0" fontAlgn="ctr">
              <a:buNone/>
            </a:pPr>
            <a:r>
              <a:rPr lang="en-US" dirty="0" smtClean="0"/>
              <a:t>d)It </a:t>
            </a:r>
            <a:r>
              <a:rPr lang="en-US" dirty="0"/>
              <a:t>uniquely identifies the location of each computer or device connected to the Internet</a:t>
            </a:r>
            <a:r>
              <a:rPr lang="en-US" dirty="0" smtClean="0"/>
              <a:t>.</a:t>
            </a:r>
          </a:p>
          <a:p>
            <a:pPr marL="0" indent="0" fontAlgn="ctr">
              <a:buNone/>
            </a:pPr>
            <a:r>
              <a:rPr lang="en-US" dirty="0" smtClean="0"/>
              <a:t>Answer : 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438664"/>
              </p:ext>
            </p:extLst>
          </p:nvPr>
        </p:nvGraphicFramePr>
        <p:xfrm>
          <a:off x="5562600" y="3886200"/>
          <a:ext cx="4419600" cy="1325880"/>
        </p:xfrm>
        <a:graphic>
          <a:graphicData uri="http://schemas.openxmlformats.org/drawingml/2006/table">
            <a:tbl>
              <a:tblPr/>
              <a:tblGrid>
                <a:gridCol w="4419600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endParaRPr lang="en-US" dirty="0">
                        <a:effectLst/>
                        <a:latin typeface="PT Sans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en-US">
                        <a:effectLst/>
                        <a:latin typeface="PT Sans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en-US">
                        <a:effectLst/>
                        <a:latin typeface="PT Sans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en-US" dirty="0">
                        <a:effectLst/>
                        <a:latin typeface="PT Sans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2400" y="3299425"/>
            <a:ext cx="65" cy="138499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353535"/>
              </a:solidFill>
              <a:effectLst/>
              <a:latin typeface="PT Sans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name="DefaultOcx" r:id="rId2" imgW="1371600" imgH="304920"/>
        </mc:Choice>
        <mc:Fallback>
          <p:control name="DefaultOcx" r:id="rId2" imgW="137160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5" name="HTMLOption21" r:id="rId3" imgW="1371600" imgH="304920"/>
        </mc:Choice>
        <mc:Fallback>
          <p:control name="HTMLOption21" r:id="rId3" imgW="1371600" imgH="304920">
            <p:pic>
              <p:nvPicPr>
                <p:cNvPr id="0" name="HTMLOption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6" name="HTMLOption22" r:id="rId4" imgW="1371600" imgH="304920"/>
        </mc:Choice>
        <mc:Fallback>
          <p:control name="HTMLOption22" r:id="rId4" imgW="1371600" imgH="304920">
            <p:pic>
              <p:nvPicPr>
                <p:cNvPr id="0" name="HTMLOption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7" name="HTMLOption23" r:id="rId5" imgW="1371600" imgH="304920"/>
        </mc:Choice>
        <mc:Fallback>
          <p:control name="HTMLOption23" r:id="rId5" imgW="1371600" imgH="304920">
            <p:pic>
              <p:nvPicPr>
                <p:cNvPr id="0" name="HTMLOption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939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988540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9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509FE3-450C-43C7-A447-AAB5716A5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D509FE3-450C-43C7-A447-AAB5716A5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171E72-C1CF-412E-A8B6-F7FA4DD35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2171E72-C1CF-412E-A8B6-F7FA4DD35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AA63B-E053-42D5-96B2-29B68A68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5EAA63B-E053-42D5-96B2-29B68A68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B0AF15-0181-43F2-9463-0F2D6D0CA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8B0AF15-0181-43F2-9463-0F2D6D0CA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5E8B46"/>
                </a:solidFill>
              </a:rPr>
              <a:t>Internet</a:t>
            </a:r>
            <a:r>
              <a:rPr lang="en-US" dirty="0" smtClean="0"/>
              <a:t> is a worldwide collection of networks that links millions of businesses, government agencies, educational institutions, and individuals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88" y="1600200"/>
            <a:ext cx="369502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Pages 54 - 55 </a:t>
            </a:r>
          </a:p>
          <a:p>
            <a:r>
              <a:rPr lang="en-US" dirty="0" smtClean="0"/>
              <a:t>Figure 2-1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7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625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E8B46"/>
                </a:solidFill>
              </a:rPr>
              <a:t>Chapter 2 Complete</a:t>
            </a:r>
            <a:endParaRPr lang="en-US" sz="2400" b="1" dirty="0">
              <a:solidFill>
                <a:srgbClr val="5E8B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2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11430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www.youtube.com/watch?v=CRD7TnJvIN8</a:t>
            </a:r>
            <a:endParaRPr lang="en-US" dirty="0" smtClean="0"/>
          </a:p>
          <a:p>
            <a:r>
              <a:rPr lang="en-US" dirty="0" smtClean="0"/>
              <a:t>The Internet originated as ARPANET in September 1969 and had two main goals: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54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83984400"/>
              </p:ext>
            </p:extLst>
          </p:nvPr>
        </p:nvGraphicFramePr>
        <p:xfrm>
          <a:off x="1066800" y="2743200"/>
          <a:ext cx="73152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80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D95873-1087-43EF-BBED-83526C5E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8CD95873-1087-43EF-BBED-83526C5E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3CBBF7-51A9-4BB2-8E68-BAEDEEAED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513CBBF7-51A9-4BB2-8E68-BAEDEEAED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Internet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936541"/>
              </p:ext>
            </p:extLst>
          </p:nvPr>
        </p:nvGraphicFramePr>
        <p:xfrm>
          <a:off x="152400" y="1066800"/>
          <a:ext cx="883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051AE9-F5F7-48C5-942F-4392BF73A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D051AE9-F5F7-48C5-942F-4392BF73A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A7E91E-FAEF-4335-8ED1-4EF85A016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9A7E91E-FAEF-4335-8ED1-4EF85A016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D1E4A6-B294-4860-88FA-862556FBB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4D1E4A6-B294-4860-88FA-862556FBB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4DFC2F-FF57-44ED-918C-53FC6E359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44DFC2F-FF57-44ED-918C-53FC6E359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3AF81A-020B-4AFB-8EE1-C16C44DB5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B3AF81A-020B-4AFB-8EE1-C16C44DB5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2429EE-0738-420B-B7E4-0AC52057B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A2429EE-0738-420B-B7E4-0AC52057B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7D9166-690B-4620-AA2E-4A0296F54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C7D9166-690B-4620-AA2E-4A0296F54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wired connections, a computer or device physically attaches via a cable or wire to a communications device</a:t>
            </a:r>
          </a:p>
          <a:p>
            <a:r>
              <a:rPr lang="en-US" dirty="0" smtClean="0"/>
              <a:t>Computers without a communications device can use a wireless modem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3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the Internet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70" y="1600200"/>
            <a:ext cx="7030659" cy="4648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56</a:t>
            </a:r>
            <a:endParaRPr lang="en-US" dirty="0"/>
          </a:p>
          <a:p>
            <a:r>
              <a:rPr lang="en-US" dirty="0" smtClean="0"/>
              <a:t>Figure 2-2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Internet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411802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F7420A-EE60-4649-A83A-6394A4CA5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DF7420A-EE60-4649-A83A-6394A4CA5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C317A4-A53C-425F-9AEC-37DDEBE57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3C317A4-A53C-425F-9AEC-37DDEBE57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4A8280-996A-4DCA-BECE-34221B09D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04A8280-996A-4DCA-BECE-34221B09D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30DDF5-B010-4EE5-9726-4386A4A8E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830DDF5-B010-4EE5-9726-4386A4A8E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5773</TotalTime>
  <Words>1687</Words>
  <Application>Microsoft Office PowerPoint</Application>
  <PresentationFormat>On-screen Show (4:3)</PresentationFormat>
  <Paragraphs>273</Paragraphs>
  <Slides>40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Objectives Overview</vt:lpstr>
      <vt:lpstr>Objectives Overview</vt:lpstr>
      <vt:lpstr>The Internet</vt:lpstr>
      <vt:lpstr>Evolution of the Internet</vt:lpstr>
      <vt:lpstr>Evolution of the Internet</vt:lpstr>
      <vt:lpstr>Connecting to the Internet</vt:lpstr>
      <vt:lpstr>Connecting to the Internet</vt:lpstr>
      <vt:lpstr>Connecting to the Internet</vt:lpstr>
      <vt:lpstr>Connecting to the Internet</vt:lpstr>
      <vt:lpstr>Connecting to the Internet</vt:lpstr>
      <vt:lpstr>Connecting to the Internet</vt:lpstr>
      <vt:lpstr>Connecting to the Internet</vt:lpstr>
      <vt:lpstr>Connecting to the Internet</vt:lpstr>
      <vt:lpstr>The World Wide Web</vt:lpstr>
      <vt:lpstr>The World Wide Web</vt:lpstr>
      <vt:lpstr>The World Wide Web</vt:lpstr>
      <vt:lpstr>The World Wide Web</vt:lpstr>
      <vt:lpstr>Types of Websites</vt:lpstr>
      <vt:lpstr>Types of Websites</vt:lpstr>
      <vt:lpstr>The World Wide Web</vt:lpstr>
      <vt:lpstr>The World Wide Web</vt:lpstr>
      <vt:lpstr>The World Wide Web</vt:lpstr>
      <vt:lpstr>The World Wide Web</vt:lpstr>
      <vt:lpstr>Web Publishing</vt:lpstr>
      <vt:lpstr>Media on the Web</vt:lpstr>
      <vt:lpstr>Media on the Web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Other Internet Services</vt:lpstr>
      <vt:lpstr>Netiquette</vt:lpstr>
      <vt:lpstr>Quick Quiz</vt:lpstr>
      <vt:lpstr>Question 2</vt:lpstr>
      <vt:lpstr>Question 3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sara</cp:lastModifiedBy>
  <cp:revision>146</cp:revision>
  <dcterms:created xsi:type="dcterms:W3CDTF">2008-12-18T17:11:12Z</dcterms:created>
  <dcterms:modified xsi:type="dcterms:W3CDTF">2015-01-24T23:28:42Z</dcterms:modified>
</cp:coreProperties>
</file>