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260" r:id="rId3"/>
    <p:sldId id="261" r:id="rId4"/>
    <p:sldId id="345" r:id="rId5"/>
    <p:sldId id="347" r:id="rId6"/>
    <p:sldId id="348" r:id="rId7"/>
    <p:sldId id="349" r:id="rId8"/>
    <p:sldId id="353" r:id="rId9"/>
    <p:sldId id="352" r:id="rId10"/>
    <p:sldId id="354" r:id="rId11"/>
    <p:sldId id="355" r:id="rId12"/>
    <p:sldId id="357" r:id="rId13"/>
    <p:sldId id="358" r:id="rId14"/>
    <p:sldId id="360" r:id="rId15"/>
    <p:sldId id="431" r:id="rId16"/>
    <p:sldId id="432" r:id="rId17"/>
    <p:sldId id="433" r:id="rId18"/>
    <p:sldId id="434" r:id="rId19"/>
    <p:sldId id="370" r:id="rId20"/>
    <p:sldId id="372" r:id="rId21"/>
    <p:sldId id="373" r:id="rId22"/>
    <p:sldId id="374" r:id="rId23"/>
    <p:sldId id="435" r:id="rId24"/>
    <p:sldId id="376" r:id="rId25"/>
    <p:sldId id="378" r:id="rId26"/>
    <p:sldId id="379" r:id="rId27"/>
    <p:sldId id="380" r:id="rId28"/>
    <p:sldId id="381" r:id="rId29"/>
    <p:sldId id="436" r:id="rId30"/>
    <p:sldId id="391" r:id="rId31"/>
    <p:sldId id="393" r:id="rId32"/>
    <p:sldId id="395" r:id="rId33"/>
    <p:sldId id="437" r:id="rId34"/>
    <p:sldId id="438" r:id="rId35"/>
    <p:sldId id="402" r:id="rId36"/>
    <p:sldId id="405" r:id="rId37"/>
    <p:sldId id="406" r:id="rId38"/>
    <p:sldId id="408" r:id="rId39"/>
    <p:sldId id="409" r:id="rId40"/>
    <p:sldId id="410" r:id="rId41"/>
    <p:sldId id="412" r:id="rId42"/>
    <p:sldId id="413" r:id="rId43"/>
    <p:sldId id="414" r:id="rId44"/>
    <p:sldId id="439" r:id="rId45"/>
    <p:sldId id="416" r:id="rId46"/>
    <p:sldId id="417" r:id="rId47"/>
    <p:sldId id="419" r:id="rId48"/>
    <p:sldId id="420" r:id="rId49"/>
    <p:sldId id="424" r:id="rId50"/>
    <p:sldId id="430" r:id="rId51"/>
    <p:sldId id="440" r:id="rId52"/>
    <p:sldId id="390" r:id="rId53"/>
    <p:sldId id="262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8B46"/>
    <a:srgbClr val="005F86"/>
    <a:srgbClr val="A52439"/>
    <a:srgbClr val="DB7531"/>
    <a:srgbClr val="EEE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image" Target="../media/image7.gif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image" Target="../media/image7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#22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 smtClean="0"/>
            <a:t>Differentiate among various types of keyboards: standard, compact, on-screen, virtual, ergonomic, gaming, and wireless</a:t>
          </a:r>
          <a:endParaRPr lang="en-US" dirty="0"/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AFCB1E07-F06C-48E4-AC6D-2029F2AD3ECB}">
      <dgm:prSet/>
      <dgm:spPr/>
      <dgm:t>
        <a:bodyPr/>
        <a:lstStyle/>
        <a:p>
          <a:r>
            <a:rPr lang="en-US" dirty="0" smtClean="0"/>
            <a:t>Describe characteristics of various pointing devices: mouse, touchpad, pointing stick, and trackball</a:t>
          </a:r>
        </a:p>
      </dgm:t>
    </dgm:pt>
    <dgm:pt modelId="{97F703C7-8F9E-44BB-A72E-7DEFCCC419A5}" type="parTrans" cxnId="{74286CA1-939E-4FC6-8EA9-CB4901D0F6B2}">
      <dgm:prSet/>
      <dgm:spPr/>
      <dgm:t>
        <a:bodyPr/>
        <a:lstStyle/>
        <a:p>
          <a:endParaRPr lang="en-US"/>
        </a:p>
      </dgm:t>
    </dgm:pt>
    <dgm:pt modelId="{705CB647-D094-45F0-B84C-E00652DEEBFC}" type="sibTrans" cxnId="{74286CA1-939E-4FC6-8EA9-CB4901D0F6B2}">
      <dgm:prSet/>
      <dgm:spPr/>
      <dgm:t>
        <a:bodyPr/>
        <a:lstStyle/>
        <a:p>
          <a:endParaRPr lang="en-US"/>
        </a:p>
      </dgm:t>
    </dgm:pt>
    <dgm:pt modelId="{C554A523-AC3A-4E8B-B163-27FF90EB401F}">
      <dgm:prSet/>
      <dgm:spPr/>
      <dgm:t>
        <a:bodyPr/>
        <a:lstStyle/>
        <a:p>
          <a:r>
            <a:rPr lang="en-US" dirty="0" smtClean="0"/>
            <a:t>Describe various uses of touch screens</a:t>
          </a:r>
        </a:p>
      </dgm:t>
    </dgm:pt>
    <dgm:pt modelId="{B8E5D662-9D8E-4B99-969E-408644F55857}" type="parTrans" cxnId="{D172DF15-F5A4-4EC7-AD0B-963983A0D650}">
      <dgm:prSet/>
      <dgm:spPr/>
      <dgm:t>
        <a:bodyPr/>
        <a:lstStyle/>
        <a:p>
          <a:endParaRPr lang="en-US"/>
        </a:p>
      </dgm:t>
    </dgm:pt>
    <dgm:pt modelId="{2CF02012-6643-4761-BB4E-4F996A098B68}" type="sibTrans" cxnId="{D172DF15-F5A4-4EC7-AD0B-963983A0D650}">
      <dgm:prSet/>
      <dgm:spPr/>
      <dgm:t>
        <a:bodyPr/>
        <a:lstStyle/>
        <a:p>
          <a:endParaRPr lang="en-US"/>
        </a:p>
      </dgm:t>
    </dgm:pt>
    <dgm:pt modelId="{50623D1F-1F9B-4A5B-8C70-DC556052A21A}">
      <dgm:prSet/>
      <dgm:spPr/>
      <dgm:t>
        <a:bodyPr/>
        <a:lstStyle/>
        <a:p>
          <a:r>
            <a:rPr lang="en-US" dirty="0" smtClean="0"/>
            <a:t>Describe various types of pen input: stylus, digital pen, and graphics tablet</a:t>
          </a:r>
        </a:p>
      </dgm:t>
    </dgm:pt>
    <dgm:pt modelId="{94290E0C-0A64-4358-9A6D-143367F34E0E}" type="parTrans" cxnId="{B47A1CBD-4631-4888-95F7-D9149DC9EC19}">
      <dgm:prSet/>
      <dgm:spPr/>
      <dgm:t>
        <a:bodyPr/>
        <a:lstStyle/>
        <a:p>
          <a:endParaRPr lang="en-US"/>
        </a:p>
      </dgm:t>
    </dgm:pt>
    <dgm:pt modelId="{7DA5192C-885C-4341-9D3B-48CF0DA8A4B5}" type="sibTrans" cxnId="{B47A1CBD-4631-4888-95F7-D9149DC9EC19}">
      <dgm:prSet/>
      <dgm:spPr/>
      <dgm:t>
        <a:bodyPr/>
        <a:lstStyle/>
        <a:p>
          <a:endParaRPr lang="en-US"/>
        </a:p>
      </dgm:t>
    </dgm:pt>
    <dgm:pt modelId="{FC367EF7-815E-4FAF-AAF9-74DBBBF1B647}">
      <dgm:prSet/>
      <dgm:spPr/>
      <dgm:t>
        <a:bodyPr/>
        <a:lstStyle/>
        <a:p>
          <a:r>
            <a:rPr lang="en-US" dirty="0" smtClean="0"/>
            <a:t>Describe various uses of motion input, voice input, and video input</a:t>
          </a:r>
        </a:p>
      </dgm:t>
    </dgm:pt>
    <dgm:pt modelId="{F7C9EBDE-D7FE-4ACD-899A-ED3E1B97D1CE}" type="parTrans" cxnId="{2AB76CBD-B199-4D00-A4AE-72F9E7D4D4CA}">
      <dgm:prSet/>
      <dgm:spPr/>
      <dgm:t>
        <a:bodyPr/>
        <a:lstStyle/>
        <a:p>
          <a:endParaRPr lang="en-US"/>
        </a:p>
      </dgm:t>
    </dgm:pt>
    <dgm:pt modelId="{253A9E0F-57F9-4D21-AF1B-255797958691}" type="sibTrans" cxnId="{2AB76CBD-B199-4D00-A4AE-72F9E7D4D4CA}">
      <dgm:prSet/>
      <dgm:spPr/>
      <dgm:t>
        <a:bodyPr/>
        <a:lstStyle/>
        <a:p>
          <a:endParaRPr lang="en-US"/>
        </a:p>
      </dgm:t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3CDCF3-D5B2-4556-A6FF-1FBA940E878F}" type="pres">
      <dgm:prSet presAssocID="{F9022B54-68C2-4973-9A00-46002929054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66D3B-676A-41CA-98B3-C0905E22B6EF}" type="pres">
      <dgm:prSet presAssocID="{AEC43A17-FDDC-4261-BB01-B6005B7A4552}" presName="sibTrans" presStyleCnt="0"/>
      <dgm:spPr/>
      <dgm:t>
        <a:bodyPr/>
        <a:lstStyle/>
        <a:p>
          <a:endParaRPr lang="en-US"/>
        </a:p>
      </dgm:t>
    </dgm:pt>
    <dgm:pt modelId="{424C7DA8-1F30-4FC8-91EF-B5E4707F4026}" type="pres">
      <dgm:prSet presAssocID="{AFCB1E07-F06C-48E4-AC6D-2029F2AD3EC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C9E977-758E-4AC6-8DEC-F5FD855C6779}" type="pres">
      <dgm:prSet presAssocID="{705CB647-D094-45F0-B84C-E00652DEEBFC}" presName="sibTrans" presStyleCnt="0"/>
      <dgm:spPr/>
      <dgm:t>
        <a:bodyPr/>
        <a:lstStyle/>
        <a:p>
          <a:endParaRPr lang="en-US"/>
        </a:p>
      </dgm:t>
    </dgm:pt>
    <dgm:pt modelId="{8A2F0089-4C22-47F3-B96E-253F8C0F3E55}" type="pres">
      <dgm:prSet presAssocID="{C554A523-AC3A-4E8B-B163-27FF90EB401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80D0DE-29F0-41B6-99BE-994C6A0500DA}" type="pres">
      <dgm:prSet presAssocID="{2CF02012-6643-4761-BB4E-4F996A098B68}" presName="sibTrans" presStyleCnt="0"/>
      <dgm:spPr/>
      <dgm:t>
        <a:bodyPr/>
        <a:lstStyle/>
        <a:p>
          <a:endParaRPr lang="en-US"/>
        </a:p>
      </dgm:t>
    </dgm:pt>
    <dgm:pt modelId="{4046D0BB-A4A8-4B34-A3C3-27DAFA1408DD}" type="pres">
      <dgm:prSet presAssocID="{50623D1F-1F9B-4A5B-8C70-DC556052A21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FA51B9-A4F9-4AC0-A7D4-A002E1D79B7D}" type="pres">
      <dgm:prSet presAssocID="{7DA5192C-885C-4341-9D3B-48CF0DA8A4B5}" presName="sibTrans" presStyleCnt="0"/>
      <dgm:spPr/>
      <dgm:t>
        <a:bodyPr/>
        <a:lstStyle/>
        <a:p>
          <a:endParaRPr lang="en-US"/>
        </a:p>
      </dgm:t>
    </dgm:pt>
    <dgm:pt modelId="{84FDD0B0-0DC0-45AC-8E23-A6FEC51A52B9}" type="pres">
      <dgm:prSet presAssocID="{FC367EF7-815E-4FAF-AAF9-74DBBBF1B64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4CA0E2-227C-4587-AC70-5070CF24DA92}" type="presOf" srcId="{50623D1F-1F9B-4A5B-8C70-DC556052A21A}" destId="{4046D0BB-A4A8-4B34-A3C3-27DAFA1408DD}" srcOrd="0" destOrd="0" presId="urn:microsoft.com/office/officeart/2005/8/layout/default#22"/>
    <dgm:cxn modelId="{28D0B2F5-D9FD-4835-ABFA-8721FB358122}" type="presOf" srcId="{C554A523-AC3A-4E8B-B163-27FF90EB401F}" destId="{8A2F0089-4C22-47F3-B96E-253F8C0F3E55}" srcOrd="0" destOrd="0" presId="urn:microsoft.com/office/officeart/2005/8/layout/default#22"/>
    <dgm:cxn modelId="{40DB4507-039C-416F-BC4E-5D381A33D604}" type="presOf" srcId="{AFCB1E07-F06C-48E4-AC6D-2029F2AD3ECB}" destId="{424C7DA8-1F30-4FC8-91EF-B5E4707F4026}" srcOrd="0" destOrd="0" presId="urn:microsoft.com/office/officeart/2005/8/layout/default#22"/>
    <dgm:cxn modelId="{2AB76CBD-B199-4D00-A4AE-72F9E7D4D4CA}" srcId="{3DE9E547-3C66-4E5D-9D07-0515EED2B913}" destId="{FC367EF7-815E-4FAF-AAF9-74DBBBF1B647}" srcOrd="4" destOrd="0" parTransId="{F7C9EBDE-D7FE-4ACD-899A-ED3E1B97D1CE}" sibTransId="{253A9E0F-57F9-4D21-AF1B-255797958691}"/>
    <dgm:cxn modelId="{D172DF15-F5A4-4EC7-AD0B-963983A0D650}" srcId="{3DE9E547-3C66-4E5D-9D07-0515EED2B913}" destId="{C554A523-AC3A-4E8B-B163-27FF90EB401F}" srcOrd="2" destOrd="0" parTransId="{B8E5D662-9D8E-4B99-969E-408644F55857}" sibTransId="{2CF02012-6643-4761-BB4E-4F996A098B68}"/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74286CA1-939E-4FC6-8EA9-CB4901D0F6B2}" srcId="{3DE9E547-3C66-4E5D-9D07-0515EED2B913}" destId="{AFCB1E07-F06C-48E4-AC6D-2029F2AD3ECB}" srcOrd="1" destOrd="0" parTransId="{97F703C7-8F9E-44BB-A72E-7DEFCCC419A5}" sibTransId="{705CB647-D094-45F0-B84C-E00652DEEBFC}"/>
    <dgm:cxn modelId="{36C3BEF2-2DBA-42EB-9810-973BE445D0C7}" type="presOf" srcId="{3DE9E547-3C66-4E5D-9D07-0515EED2B913}" destId="{46A1C575-DE29-4021-A28C-E1E7FA78085E}" srcOrd="0" destOrd="0" presId="urn:microsoft.com/office/officeart/2005/8/layout/default#22"/>
    <dgm:cxn modelId="{55CB373C-5DEA-4DD2-810C-C26DB81E319F}" type="presOf" srcId="{FC367EF7-815E-4FAF-AAF9-74DBBBF1B647}" destId="{84FDD0B0-0DC0-45AC-8E23-A6FEC51A52B9}" srcOrd="0" destOrd="0" presId="urn:microsoft.com/office/officeart/2005/8/layout/default#22"/>
    <dgm:cxn modelId="{DB5CF76F-016D-4F32-AE1E-423FE30EF2F6}" type="presOf" srcId="{F9022B54-68C2-4973-9A00-460029290542}" destId="{E43CDCF3-D5B2-4556-A6FF-1FBA940E878F}" srcOrd="0" destOrd="0" presId="urn:microsoft.com/office/officeart/2005/8/layout/default#22"/>
    <dgm:cxn modelId="{B47A1CBD-4631-4888-95F7-D9149DC9EC19}" srcId="{3DE9E547-3C66-4E5D-9D07-0515EED2B913}" destId="{50623D1F-1F9B-4A5B-8C70-DC556052A21A}" srcOrd="3" destOrd="0" parTransId="{94290E0C-0A64-4358-9A6D-143367F34E0E}" sibTransId="{7DA5192C-885C-4341-9D3B-48CF0DA8A4B5}"/>
    <dgm:cxn modelId="{C6831F33-A671-4D3A-9651-E6901DF4D6AC}" type="presParOf" srcId="{46A1C575-DE29-4021-A28C-E1E7FA78085E}" destId="{E43CDCF3-D5B2-4556-A6FF-1FBA940E878F}" srcOrd="0" destOrd="0" presId="urn:microsoft.com/office/officeart/2005/8/layout/default#22"/>
    <dgm:cxn modelId="{23A16BBC-1098-40CF-A0D5-9C900233786D}" type="presParOf" srcId="{46A1C575-DE29-4021-A28C-E1E7FA78085E}" destId="{54066D3B-676A-41CA-98B3-C0905E22B6EF}" srcOrd="1" destOrd="0" presId="urn:microsoft.com/office/officeart/2005/8/layout/default#22"/>
    <dgm:cxn modelId="{4CB0E97D-0EF8-47AA-90C2-BCA4674DB920}" type="presParOf" srcId="{46A1C575-DE29-4021-A28C-E1E7FA78085E}" destId="{424C7DA8-1F30-4FC8-91EF-B5E4707F4026}" srcOrd="2" destOrd="0" presId="urn:microsoft.com/office/officeart/2005/8/layout/default#22"/>
    <dgm:cxn modelId="{0D7EDBB1-3164-43F3-8CC1-D7741C7B2F6C}" type="presParOf" srcId="{46A1C575-DE29-4021-A28C-E1E7FA78085E}" destId="{44C9E977-758E-4AC6-8DEC-F5FD855C6779}" srcOrd="3" destOrd="0" presId="urn:microsoft.com/office/officeart/2005/8/layout/default#22"/>
    <dgm:cxn modelId="{A4C2EC6C-C28B-438E-9DA2-1D6B90F3DF9A}" type="presParOf" srcId="{46A1C575-DE29-4021-A28C-E1E7FA78085E}" destId="{8A2F0089-4C22-47F3-B96E-253F8C0F3E55}" srcOrd="4" destOrd="0" presId="urn:microsoft.com/office/officeart/2005/8/layout/default#22"/>
    <dgm:cxn modelId="{68962ACD-297A-472E-BAC3-4453B94BEB04}" type="presParOf" srcId="{46A1C575-DE29-4021-A28C-E1E7FA78085E}" destId="{D980D0DE-29F0-41B6-99BE-994C6A0500DA}" srcOrd="5" destOrd="0" presId="urn:microsoft.com/office/officeart/2005/8/layout/default#22"/>
    <dgm:cxn modelId="{790784CA-BAFB-4F1A-BFD6-D6829B00346B}" type="presParOf" srcId="{46A1C575-DE29-4021-A28C-E1E7FA78085E}" destId="{4046D0BB-A4A8-4B34-A3C3-27DAFA1408DD}" srcOrd="6" destOrd="0" presId="urn:microsoft.com/office/officeart/2005/8/layout/default#22"/>
    <dgm:cxn modelId="{9BA1ED42-1F87-4A26-8CC2-7F1BA5E16CF7}" type="presParOf" srcId="{46A1C575-DE29-4021-A28C-E1E7FA78085E}" destId="{2FFA51B9-A4F9-4AC0-A7D4-A002E1D79B7D}" srcOrd="7" destOrd="0" presId="urn:microsoft.com/office/officeart/2005/8/layout/default#22"/>
    <dgm:cxn modelId="{6B75C9CA-5D29-4BFC-B71A-FC0BC7C57471}" type="presParOf" srcId="{46A1C575-DE29-4021-A28C-E1E7FA78085E}" destId="{84FDD0B0-0DC0-45AC-8E23-A6FEC51A52B9}" srcOrd="8" destOrd="0" presId="urn:microsoft.com/office/officeart/2005/8/layout/default#2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12CBAAE-334B-47BE-A27C-745F4F75474A}" type="doc">
      <dgm:prSet loTypeId="urn:microsoft.com/office/officeart/2005/8/layout/vList2" loCatId="list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129A1132-3ACE-478B-8F83-3759C63AEAAE}">
      <dgm:prSet phldrT="[Text]"/>
      <dgm:spPr/>
      <dgm:t>
        <a:bodyPr/>
        <a:lstStyle/>
        <a:p>
          <a:r>
            <a:rPr lang="en-US" dirty="0" smtClean="0"/>
            <a:t>Credit cards</a:t>
          </a:r>
          <a:endParaRPr lang="en-US" dirty="0"/>
        </a:p>
      </dgm:t>
    </dgm:pt>
    <dgm:pt modelId="{1E3B55F2-1B8B-4A07-B6FF-90C1044517DA}" type="parTrans" cxnId="{8B93FE0A-36BA-4341-A595-C1834D2B4D4A}">
      <dgm:prSet/>
      <dgm:spPr/>
      <dgm:t>
        <a:bodyPr/>
        <a:lstStyle/>
        <a:p>
          <a:endParaRPr lang="en-US"/>
        </a:p>
      </dgm:t>
    </dgm:pt>
    <dgm:pt modelId="{BCC2E412-B068-4636-A1D7-731F6208C435}" type="sibTrans" cxnId="{8B93FE0A-36BA-4341-A595-C1834D2B4D4A}">
      <dgm:prSet/>
      <dgm:spPr/>
      <dgm:t>
        <a:bodyPr/>
        <a:lstStyle/>
        <a:p>
          <a:endParaRPr lang="en-US"/>
        </a:p>
      </dgm:t>
    </dgm:pt>
    <dgm:pt modelId="{C4BB8656-6C82-42BD-BC09-E59CFCB1D13D}">
      <dgm:prSet phldrT="[Text]"/>
      <dgm:spPr/>
      <dgm:t>
        <a:bodyPr/>
        <a:lstStyle/>
        <a:p>
          <a:r>
            <a:rPr lang="en-US" dirty="0" smtClean="0"/>
            <a:t>Entertainment cards</a:t>
          </a:r>
          <a:endParaRPr lang="en-US" dirty="0"/>
        </a:p>
      </dgm:t>
    </dgm:pt>
    <dgm:pt modelId="{595BF6E7-87EC-40C5-A1BA-CD815D40EC43}" type="parTrans" cxnId="{9FD99557-FDB9-4992-9490-915EFB963623}">
      <dgm:prSet/>
      <dgm:spPr/>
      <dgm:t>
        <a:bodyPr/>
        <a:lstStyle/>
        <a:p>
          <a:endParaRPr lang="en-US"/>
        </a:p>
      </dgm:t>
    </dgm:pt>
    <dgm:pt modelId="{FF20D529-39CA-4AA6-9A5A-E84EE4923594}" type="sibTrans" cxnId="{9FD99557-FDB9-4992-9490-915EFB963623}">
      <dgm:prSet/>
      <dgm:spPr/>
      <dgm:t>
        <a:bodyPr/>
        <a:lstStyle/>
        <a:p>
          <a:endParaRPr lang="en-US"/>
        </a:p>
      </dgm:t>
    </dgm:pt>
    <dgm:pt modelId="{217D6A28-94C5-4323-97AD-3ADB41352075}">
      <dgm:prSet phldrT="[Text]"/>
      <dgm:spPr/>
      <dgm:t>
        <a:bodyPr/>
        <a:lstStyle/>
        <a:p>
          <a:r>
            <a:rPr lang="en-US" dirty="0" smtClean="0"/>
            <a:t>Bank cards</a:t>
          </a:r>
          <a:endParaRPr lang="en-US" dirty="0"/>
        </a:p>
      </dgm:t>
    </dgm:pt>
    <dgm:pt modelId="{759C838F-9C34-4A0B-87E0-391AFEE854EC}" type="parTrans" cxnId="{D822C608-588E-4176-8604-636E879E5CA3}">
      <dgm:prSet/>
      <dgm:spPr/>
      <dgm:t>
        <a:bodyPr/>
        <a:lstStyle/>
        <a:p>
          <a:endParaRPr lang="en-US"/>
        </a:p>
      </dgm:t>
    </dgm:pt>
    <dgm:pt modelId="{8541D46B-5013-4458-8401-4A452E54E5A7}" type="sibTrans" cxnId="{D822C608-588E-4176-8604-636E879E5CA3}">
      <dgm:prSet/>
      <dgm:spPr/>
      <dgm:t>
        <a:bodyPr/>
        <a:lstStyle/>
        <a:p>
          <a:endParaRPr lang="en-US"/>
        </a:p>
      </dgm:t>
    </dgm:pt>
    <dgm:pt modelId="{F05B8CAC-CD41-49D7-8E78-F6DF7D074CFB}">
      <dgm:prSet phldrT="[Text]"/>
      <dgm:spPr/>
      <dgm:t>
        <a:bodyPr/>
        <a:lstStyle/>
        <a:p>
          <a:r>
            <a:rPr lang="en-US" dirty="0" smtClean="0"/>
            <a:t>Other similar cards</a:t>
          </a:r>
          <a:endParaRPr lang="en-US" dirty="0"/>
        </a:p>
      </dgm:t>
    </dgm:pt>
    <dgm:pt modelId="{B1B88B26-E13D-44FB-BBE5-9BD57C1B9ED4}" type="parTrans" cxnId="{C42B705F-7587-4B3E-B4D1-9D31F4964BA9}">
      <dgm:prSet/>
      <dgm:spPr/>
      <dgm:t>
        <a:bodyPr/>
        <a:lstStyle/>
        <a:p>
          <a:endParaRPr lang="en-US"/>
        </a:p>
      </dgm:t>
    </dgm:pt>
    <dgm:pt modelId="{444CE253-310C-4B4B-972B-A96BC53C09CC}" type="sibTrans" cxnId="{C42B705F-7587-4B3E-B4D1-9D31F4964BA9}">
      <dgm:prSet/>
      <dgm:spPr/>
      <dgm:t>
        <a:bodyPr/>
        <a:lstStyle/>
        <a:p>
          <a:endParaRPr lang="en-US"/>
        </a:p>
      </dgm:t>
    </dgm:pt>
    <dgm:pt modelId="{4DE28E58-4210-4C72-90A2-A4DD01913202}">
      <dgm:prSet phldrT="[Text]"/>
      <dgm:spPr/>
      <dgm:t>
        <a:bodyPr/>
        <a:lstStyle/>
        <a:p>
          <a:r>
            <a:rPr lang="en-US" dirty="0" smtClean="0"/>
            <a:t>Identification cards</a:t>
          </a:r>
          <a:endParaRPr lang="en-US" dirty="0"/>
        </a:p>
      </dgm:t>
    </dgm:pt>
    <dgm:pt modelId="{3844E3EE-C1A7-4E27-AE59-4EAFBA2141F4}" type="parTrans" cxnId="{CA8CA436-A019-409D-8E48-3D0A35820C93}">
      <dgm:prSet/>
      <dgm:spPr/>
      <dgm:t>
        <a:bodyPr/>
        <a:lstStyle/>
        <a:p>
          <a:endParaRPr lang="en-US"/>
        </a:p>
      </dgm:t>
    </dgm:pt>
    <dgm:pt modelId="{7A7D812B-B699-4ACE-8747-B31FB0D60D53}" type="sibTrans" cxnId="{CA8CA436-A019-409D-8E48-3D0A35820C93}">
      <dgm:prSet/>
      <dgm:spPr/>
      <dgm:t>
        <a:bodyPr/>
        <a:lstStyle/>
        <a:p>
          <a:endParaRPr lang="en-US"/>
        </a:p>
      </dgm:t>
    </dgm:pt>
    <dgm:pt modelId="{50A5E5FB-3853-4EEB-A633-4612B5EF3CDF}" type="pres">
      <dgm:prSet presAssocID="{712CBAAE-334B-47BE-A27C-745F4F7547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CE86B0-1DC5-4F11-B392-519865E5DC24}" type="pres">
      <dgm:prSet presAssocID="{129A1132-3ACE-478B-8F83-3759C63AEAA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924013-98F8-4A83-A962-6D339A375454}" type="pres">
      <dgm:prSet presAssocID="{BCC2E412-B068-4636-A1D7-731F6208C435}" presName="spacer" presStyleCnt="0"/>
      <dgm:spPr/>
      <dgm:t>
        <a:bodyPr/>
        <a:lstStyle/>
        <a:p>
          <a:endParaRPr lang="en-US"/>
        </a:p>
      </dgm:t>
    </dgm:pt>
    <dgm:pt modelId="{80FD6231-FA90-45F1-97B5-77632958A540}" type="pres">
      <dgm:prSet presAssocID="{C4BB8656-6C82-42BD-BC09-E59CFCB1D13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1478B8-21BA-48EF-81F3-0CB4633CB7F6}" type="pres">
      <dgm:prSet presAssocID="{FF20D529-39CA-4AA6-9A5A-E84EE4923594}" presName="spacer" presStyleCnt="0"/>
      <dgm:spPr/>
      <dgm:t>
        <a:bodyPr/>
        <a:lstStyle/>
        <a:p>
          <a:endParaRPr lang="en-US"/>
        </a:p>
      </dgm:t>
    </dgm:pt>
    <dgm:pt modelId="{9076B2FD-5599-4913-BA96-0D9806A45629}" type="pres">
      <dgm:prSet presAssocID="{217D6A28-94C5-4323-97AD-3ADB4135207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F4B170-A084-4F02-9927-1B09BB891D24}" type="pres">
      <dgm:prSet presAssocID="{8541D46B-5013-4458-8401-4A452E54E5A7}" presName="spacer" presStyleCnt="0"/>
      <dgm:spPr/>
      <dgm:t>
        <a:bodyPr/>
        <a:lstStyle/>
        <a:p>
          <a:endParaRPr lang="en-US"/>
        </a:p>
      </dgm:t>
    </dgm:pt>
    <dgm:pt modelId="{5480AC28-9552-44DC-B000-F7BD4235B529}" type="pres">
      <dgm:prSet presAssocID="{4DE28E58-4210-4C72-90A2-A4DD0191320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0C94B2-E4CE-406B-A297-200E97A91F7D}" type="pres">
      <dgm:prSet presAssocID="{7A7D812B-B699-4ACE-8747-B31FB0D60D53}" presName="spacer" presStyleCnt="0"/>
      <dgm:spPr/>
      <dgm:t>
        <a:bodyPr/>
        <a:lstStyle/>
        <a:p>
          <a:endParaRPr lang="en-US"/>
        </a:p>
      </dgm:t>
    </dgm:pt>
    <dgm:pt modelId="{61588FB8-7AE4-46D8-BEF4-486FC6F2C57C}" type="pres">
      <dgm:prSet presAssocID="{F05B8CAC-CD41-49D7-8E78-F6DF7D074CF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8CA436-A019-409D-8E48-3D0A35820C93}" srcId="{712CBAAE-334B-47BE-A27C-745F4F75474A}" destId="{4DE28E58-4210-4C72-90A2-A4DD01913202}" srcOrd="3" destOrd="0" parTransId="{3844E3EE-C1A7-4E27-AE59-4EAFBA2141F4}" sibTransId="{7A7D812B-B699-4ACE-8747-B31FB0D60D53}"/>
    <dgm:cxn modelId="{8B93FE0A-36BA-4341-A595-C1834D2B4D4A}" srcId="{712CBAAE-334B-47BE-A27C-745F4F75474A}" destId="{129A1132-3ACE-478B-8F83-3759C63AEAAE}" srcOrd="0" destOrd="0" parTransId="{1E3B55F2-1B8B-4A07-B6FF-90C1044517DA}" sibTransId="{BCC2E412-B068-4636-A1D7-731F6208C435}"/>
    <dgm:cxn modelId="{1CA3AD9B-9E58-4A65-B922-BE30DCC95035}" type="presOf" srcId="{4DE28E58-4210-4C72-90A2-A4DD01913202}" destId="{5480AC28-9552-44DC-B000-F7BD4235B529}" srcOrd="0" destOrd="0" presId="urn:microsoft.com/office/officeart/2005/8/layout/vList2"/>
    <dgm:cxn modelId="{C42B705F-7587-4B3E-B4D1-9D31F4964BA9}" srcId="{712CBAAE-334B-47BE-A27C-745F4F75474A}" destId="{F05B8CAC-CD41-49D7-8E78-F6DF7D074CFB}" srcOrd="4" destOrd="0" parTransId="{B1B88B26-E13D-44FB-BBE5-9BD57C1B9ED4}" sibTransId="{444CE253-310C-4B4B-972B-A96BC53C09CC}"/>
    <dgm:cxn modelId="{8845E8B7-C51F-458B-8BB4-D89F92537490}" type="presOf" srcId="{C4BB8656-6C82-42BD-BC09-E59CFCB1D13D}" destId="{80FD6231-FA90-45F1-97B5-77632958A540}" srcOrd="0" destOrd="0" presId="urn:microsoft.com/office/officeart/2005/8/layout/vList2"/>
    <dgm:cxn modelId="{24867E4A-B1C7-4BF8-8136-1AC047484FCA}" type="presOf" srcId="{217D6A28-94C5-4323-97AD-3ADB41352075}" destId="{9076B2FD-5599-4913-BA96-0D9806A45629}" srcOrd="0" destOrd="0" presId="urn:microsoft.com/office/officeart/2005/8/layout/vList2"/>
    <dgm:cxn modelId="{24A14111-C5B5-4D75-8C9B-E0C0FF3C8FF4}" type="presOf" srcId="{129A1132-3ACE-478B-8F83-3759C63AEAAE}" destId="{42CE86B0-1DC5-4F11-B392-519865E5DC24}" srcOrd="0" destOrd="0" presId="urn:microsoft.com/office/officeart/2005/8/layout/vList2"/>
    <dgm:cxn modelId="{9FD99557-FDB9-4992-9490-915EFB963623}" srcId="{712CBAAE-334B-47BE-A27C-745F4F75474A}" destId="{C4BB8656-6C82-42BD-BC09-E59CFCB1D13D}" srcOrd="1" destOrd="0" parTransId="{595BF6E7-87EC-40C5-A1BA-CD815D40EC43}" sibTransId="{FF20D529-39CA-4AA6-9A5A-E84EE4923594}"/>
    <dgm:cxn modelId="{5333C21A-D5DD-4050-900B-7D2CCCE96BC2}" type="presOf" srcId="{712CBAAE-334B-47BE-A27C-745F4F75474A}" destId="{50A5E5FB-3853-4EEB-A633-4612B5EF3CDF}" srcOrd="0" destOrd="0" presId="urn:microsoft.com/office/officeart/2005/8/layout/vList2"/>
    <dgm:cxn modelId="{F3CC0919-EAAD-4D8D-8061-E9E29F442F6D}" type="presOf" srcId="{F05B8CAC-CD41-49D7-8E78-F6DF7D074CFB}" destId="{61588FB8-7AE4-46D8-BEF4-486FC6F2C57C}" srcOrd="0" destOrd="0" presId="urn:microsoft.com/office/officeart/2005/8/layout/vList2"/>
    <dgm:cxn modelId="{D822C608-588E-4176-8604-636E879E5CA3}" srcId="{712CBAAE-334B-47BE-A27C-745F4F75474A}" destId="{217D6A28-94C5-4323-97AD-3ADB41352075}" srcOrd="2" destOrd="0" parTransId="{759C838F-9C34-4A0B-87E0-391AFEE854EC}" sibTransId="{8541D46B-5013-4458-8401-4A452E54E5A7}"/>
    <dgm:cxn modelId="{49A4F9A7-6A14-4F90-BCFF-DB96CB57B26C}" type="presParOf" srcId="{50A5E5FB-3853-4EEB-A633-4612B5EF3CDF}" destId="{42CE86B0-1DC5-4F11-B392-519865E5DC24}" srcOrd="0" destOrd="0" presId="urn:microsoft.com/office/officeart/2005/8/layout/vList2"/>
    <dgm:cxn modelId="{447440A5-03F2-458E-AFC2-5D5247ED55CE}" type="presParOf" srcId="{50A5E5FB-3853-4EEB-A633-4612B5EF3CDF}" destId="{33924013-98F8-4A83-A962-6D339A375454}" srcOrd="1" destOrd="0" presId="urn:microsoft.com/office/officeart/2005/8/layout/vList2"/>
    <dgm:cxn modelId="{55BBC2C6-D0A6-4620-8DDB-4FDDF40FC664}" type="presParOf" srcId="{50A5E5FB-3853-4EEB-A633-4612B5EF3CDF}" destId="{80FD6231-FA90-45F1-97B5-77632958A540}" srcOrd="2" destOrd="0" presId="urn:microsoft.com/office/officeart/2005/8/layout/vList2"/>
    <dgm:cxn modelId="{B3614900-3377-487C-A67C-41149E43FE72}" type="presParOf" srcId="{50A5E5FB-3853-4EEB-A633-4612B5EF3CDF}" destId="{8E1478B8-21BA-48EF-81F3-0CB4633CB7F6}" srcOrd="3" destOrd="0" presId="urn:microsoft.com/office/officeart/2005/8/layout/vList2"/>
    <dgm:cxn modelId="{67FCFBF0-F950-4823-AF13-C4016D302858}" type="presParOf" srcId="{50A5E5FB-3853-4EEB-A633-4612B5EF3CDF}" destId="{9076B2FD-5599-4913-BA96-0D9806A45629}" srcOrd="4" destOrd="0" presId="urn:microsoft.com/office/officeart/2005/8/layout/vList2"/>
    <dgm:cxn modelId="{7F10A6A0-3C1A-4D2C-93A2-5F26DAB8542E}" type="presParOf" srcId="{50A5E5FB-3853-4EEB-A633-4612B5EF3CDF}" destId="{B7F4B170-A084-4F02-9927-1B09BB891D24}" srcOrd="5" destOrd="0" presId="urn:microsoft.com/office/officeart/2005/8/layout/vList2"/>
    <dgm:cxn modelId="{D137F481-9C7A-4EDA-B516-B5CF581C648A}" type="presParOf" srcId="{50A5E5FB-3853-4EEB-A633-4612B5EF3CDF}" destId="{5480AC28-9552-44DC-B000-F7BD4235B529}" srcOrd="6" destOrd="0" presId="urn:microsoft.com/office/officeart/2005/8/layout/vList2"/>
    <dgm:cxn modelId="{10EA97C9-EC91-4388-8141-0C542BDD7666}" type="presParOf" srcId="{50A5E5FB-3853-4EEB-A633-4612B5EF3CDF}" destId="{890C94B2-E4CE-406B-A297-200E97A91F7D}" srcOrd="7" destOrd="0" presId="urn:microsoft.com/office/officeart/2005/8/layout/vList2"/>
    <dgm:cxn modelId="{2E71343B-CDE8-489D-B253-AF1A082F564D}" type="presParOf" srcId="{50A5E5FB-3853-4EEB-A633-4612B5EF3CDF}" destId="{61588FB8-7AE4-46D8-BEF4-486FC6F2C57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7A27C7C-1CFD-49E8-9BBC-218242FF123E}" type="doc">
      <dgm:prSet loTypeId="urn:microsoft.com/office/officeart/2005/8/layout/default#31" loCatId="list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EF0BE37-65A3-4F31-B1A8-FAF00776E577}">
      <dgm:prSet phldrT="[Text]"/>
      <dgm:spPr/>
      <dgm:t>
        <a:bodyPr/>
        <a:lstStyle/>
        <a:p>
          <a:r>
            <a:rPr lang="en-US" b="1" dirty="0" smtClean="0"/>
            <a:t>Resolution</a:t>
          </a:r>
          <a:endParaRPr lang="en-US" b="1" dirty="0"/>
        </a:p>
      </dgm:t>
    </dgm:pt>
    <dgm:pt modelId="{44D2D584-00DD-4151-85E7-A75653A6F7CA}" type="parTrans" cxnId="{9CB431BC-3DD4-4257-84D3-CC7C39821D3F}">
      <dgm:prSet/>
      <dgm:spPr/>
      <dgm:t>
        <a:bodyPr/>
        <a:lstStyle/>
        <a:p>
          <a:endParaRPr lang="en-US"/>
        </a:p>
      </dgm:t>
    </dgm:pt>
    <dgm:pt modelId="{86196094-B836-4FF5-BA3D-C070504FCA01}" type="sibTrans" cxnId="{9CB431BC-3DD4-4257-84D3-CC7C39821D3F}">
      <dgm:prSet/>
      <dgm:spPr/>
      <dgm:t>
        <a:bodyPr/>
        <a:lstStyle/>
        <a:p>
          <a:endParaRPr lang="en-US"/>
        </a:p>
      </dgm:t>
    </dgm:pt>
    <dgm:pt modelId="{9AEE3468-6285-49EE-A0E6-925469F16666}">
      <dgm:prSet phldrT="[Text]"/>
      <dgm:spPr/>
      <dgm:t>
        <a:bodyPr/>
        <a:lstStyle/>
        <a:p>
          <a:r>
            <a:rPr lang="en-US" b="0" dirty="0" smtClean="0"/>
            <a:t>Response time</a:t>
          </a:r>
          <a:endParaRPr lang="en-US" b="0" dirty="0"/>
        </a:p>
      </dgm:t>
    </dgm:pt>
    <dgm:pt modelId="{05358854-5D90-4B11-8E1B-131B62CBBC7E}" type="parTrans" cxnId="{35A5B5F0-9090-4E9A-889B-72ADE4686006}">
      <dgm:prSet/>
      <dgm:spPr/>
      <dgm:t>
        <a:bodyPr/>
        <a:lstStyle/>
        <a:p>
          <a:endParaRPr lang="en-US"/>
        </a:p>
      </dgm:t>
    </dgm:pt>
    <dgm:pt modelId="{0CA3FFA0-7F5D-4563-91FE-D05BF1606AF8}" type="sibTrans" cxnId="{35A5B5F0-9090-4E9A-889B-72ADE4686006}">
      <dgm:prSet/>
      <dgm:spPr/>
      <dgm:t>
        <a:bodyPr/>
        <a:lstStyle/>
        <a:p>
          <a:endParaRPr lang="en-US"/>
        </a:p>
      </dgm:t>
    </dgm:pt>
    <dgm:pt modelId="{984816C4-3DA9-4E12-A593-C60AA6A52C59}">
      <dgm:prSet phldrT="[Text]"/>
      <dgm:spPr/>
      <dgm:t>
        <a:bodyPr/>
        <a:lstStyle/>
        <a:p>
          <a:r>
            <a:rPr lang="en-US" b="0" dirty="0" smtClean="0"/>
            <a:t>Brightness</a:t>
          </a:r>
          <a:endParaRPr lang="en-US" b="0" dirty="0"/>
        </a:p>
      </dgm:t>
    </dgm:pt>
    <dgm:pt modelId="{CEC1F4BB-A1C9-486E-A6ED-4EEE432DFC2C}" type="parTrans" cxnId="{7F0C2BAC-011C-430A-8F17-AD0C4BB0D052}">
      <dgm:prSet/>
      <dgm:spPr/>
      <dgm:t>
        <a:bodyPr/>
        <a:lstStyle/>
        <a:p>
          <a:endParaRPr lang="en-US"/>
        </a:p>
      </dgm:t>
    </dgm:pt>
    <dgm:pt modelId="{3772F69E-12D9-4781-90B6-E4FA14DCFFD5}" type="sibTrans" cxnId="{7F0C2BAC-011C-430A-8F17-AD0C4BB0D052}">
      <dgm:prSet/>
      <dgm:spPr/>
      <dgm:t>
        <a:bodyPr/>
        <a:lstStyle/>
        <a:p>
          <a:endParaRPr lang="en-US"/>
        </a:p>
      </dgm:t>
    </dgm:pt>
    <dgm:pt modelId="{6894FB66-B70C-455C-9936-EB40A287DC49}">
      <dgm:prSet phldrT="[Text]"/>
      <dgm:spPr/>
      <dgm:t>
        <a:bodyPr/>
        <a:lstStyle/>
        <a:p>
          <a:r>
            <a:rPr lang="en-US" b="0" dirty="0" smtClean="0"/>
            <a:t>Dot pitch</a:t>
          </a:r>
          <a:endParaRPr lang="en-US" b="0" dirty="0"/>
        </a:p>
      </dgm:t>
    </dgm:pt>
    <dgm:pt modelId="{1275A30C-C391-45AA-A031-5B0059C09696}" type="parTrans" cxnId="{8AD8965B-A761-4C64-A6E9-372A697DA471}">
      <dgm:prSet/>
      <dgm:spPr/>
      <dgm:t>
        <a:bodyPr/>
        <a:lstStyle/>
        <a:p>
          <a:endParaRPr lang="en-US"/>
        </a:p>
      </dgm:t>
    </dgm:pt>
    <dgm:pt modelId="{348FE259-AFB7-4EEC-993A-A9BA0F435EF0}" type="sibTrans" cxnId="{8AD8965B-A761-4C64-A6E9-372A697DA471}">
      <dgm:prSet/>
      <dgm:spPr/>
      <dgm:t>
        <a:bodyPr/>
        <a:lstStyle/>
        <a:p>
          <a:endParaRPr lang="en-US"/>
        </a:p>
      </dgm:t>
    </dgm:pt>
    <dgm:pt modelId="{EC089EBD-6E13-498F-A425-AF94E482FE24}">
      <dgm:prSet phldrT="[Text]"/>
      <dgm:spPr/>
      <dgm:t>
        <a:bodyPr/>
        <a:lstStyle/>
        <a:p>
          <a:r>
            <a:rPr lang="en-US" b="0" dirty="0" smtClean="0"/>
            <a:t>Contrast ratio</a:t>
          </a:r>
          <a:endParaRPr lang="en-US" b="0" dirty="0"/>
        </a:p>
      </dgm:t>
    </dgm:pt>
    <dgm:pt modelId="{25DB0746-2BCA-402A-AD78-D0538663C1AC}" type="parTrans" cxnId="{69E6A09C-CD4D-469A-BA12-87FE7A62D523}">
      <dgm:prSet/>
      <dgm:spPr/>
      <dgm:t>
        <a:bodyPr/>
        <a:lstStyle/>
        <a:p>
          <a:endParaRPr lang="en-US"/>
        </a:p>
      </dgm:t>
    </dgm:pt>
    <dgm:pt modelId="{9640DC3C-4418-4B71-B690-22EA705A8B6F}" type="sibTrans" cxnId="{69E6A09C-CD4D-469A-BA12-87FE7A62D523}">
      <dgm:prSet/>
      <dgm:spPr/>
      <dgm:t>
        <a:bodyPr/>
        <a:lstStyle/>
        <a:p>
          <a:endParaRPr lang="en-US"/>
        </a:p>
      </dgm:t>
    </dgm:pt>
    <dgm:pt modelId="{E9D6B7BF-6DEE-444B-BDEA-37216776E3BC}" type="pres">
      <dgm:prSet presAssocID="{87A27C7C-1CFD-49E8-9BBC-218242FF123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81622B-AC93-477B-AC25-2A4841E8C654}" type="pres">
      <dgm:prSet presAssocID="{BEF0BE37-65A3-4F31-B1A8-FAF00776E577}" presName="node" presStyleLbl="node1" presStyleIdx="0" presStyleCnt="5">
        <dgm:presLayoutVars>
          <dgm:bulletEnabled val="1"/>
        </dgm:presLayoutVars>
      </dgm:prSet>
      <dgm:spPr>
        <a:prstGeom prst="can">
          <a:avLst/>
        </a:prstGeom>
      </dgm:spPr>
      <dgm:t>
        <a:bodyPr/>
        <a:lstStyle/>
        <a:p>
          <a:endParaRPr lang="en-US"/>
        </a:p>
      </dgm:t>
    </dgm:pt>
    <dgm:pt modelId="{7DE75DC2-A573-4E19-B97A-AA1FF15FFFD5}" type="pres">
      <dgm:prSet presAssocID="{86196094-B836-4FF5-BA3D-C070504FCA01}" presName="sibTrans" presStyleCnt="0"/>
      <dgm:spPr/>
      <dgm:t>
        <a:bodyPr/>
        <a:lstStyle/>
        <a:p>
          <a:endParaRPr lang="en-US"/>
        </a:p>
      </dgm:t>
    </dgm:pt>
    <dgm:pt modelId="{B4CE8EE8-E841-40DB-A887-CC63F728C802}" type="pres">
      <dgm:prSet presAssocID="{9AEE3468-6285-49EE-A0E6-925469F16666}" presName="node" presStyleLbl="node1" presStyleIdx="1" presStyleCnt="5">
        <dgm:presLayoutVars>
          <dgm:bulletEnabled val="1"/>
        </dgm:presLayoutVars>
      </dgm:prSet>
      <dgm:spPr>
        <a:prstGeom prst="can">
          <a:avLst/>
        </a:prstGeom>
      </dgm:spPr>
      <dgm:t>
        <a:bodyPr/>
        <a:lstStyle/>
        <a:p>
          <a:endParaRPr lang="en-US"/>
        </a:p>
      </dgm:t>
    </dgm:pt>
    <dgm:pt modelId="{ED401795-482B-453E-9A76-F0345D8EEB37}" type="pres">
      <dgm:prSet presAssocID="{0CA3FFA0-7F5D-4563-91FE-D05BF1606AF8}" presName="sibTrans" presStyleCnt="0"/>
      <dgm:spPr/>
      <dgm:t>
        <a:bodyPr/>
        <a:lstStyle/>
        <a:p>
          <a:endParaRPr lang="en-US"/>
        </a:p>
      </dgm:t>
    </dgm:pt>
    <dgm:pt modelId="{47D4B6A8-1C26-4713-842B-617AA5969536}" type="pres">
      <dgm:prSet presAssocID="{984816C4-3DA9-4E12-A593-C60AA6A52C59}" presName="node" presStyleLbl="node1" presStyleIdx="2" presStyleCnt="5">
        <dgm:presLayoutVars>
          <dgm:bulletEnabled val="1"/>
        </dgm:presLayoutVars>
      </dgm:prSet>
      <dgm:spPr>
        <a:prstGeom prst="can">
          <a:avLst/>
        </a:prstGeom>
      </dgm:spPr>
      <dgm:t>
        <a:bodyPr/>
        <a:lstStyle/>
        <a:p>
          <a:endParaRPr lang="en-US"/>
        </a:p>
      </dgm:t>
    </dgm:pt>
    <dgm:pt modelId="{69B17986-535D-4CB8-BDD6-64C1CA714EAC}" type="pres">
      <dgm:prSet presAssocID="{3772F69E-12D9-4781-90B6-E4FA14DCFFD5}" presName="sibTrans" presStyleCnt="0"/>
      <dgm:spPr/>
      <dgm:t>
        <a:bodyPr/>
        <a:lstStyle/>
        <a:p>
          <a:endParaRPr lang="en-US"/>
        </a:p>
      </dgm:t>
    </dgm:pt>
    <dgm:pt modelId="{6E8D2D8E-901A-4541-AA53-AC64849CF911}" type="pres">
      <dgm:prSet presAssocID="{6894FB66-B70C-455C-9936-EB40A287DC49}" presName="node" presStyleLbl="node1" presStyleIdx="3" presStyleCnt="5">
        <dgm:presLayoutVars>
          <dgm:bulletEnabled val="1"/>
        </dgm:presLayoutVars>
      </dgm:prSet>
      <dgm:spPr>
        <a:prstGeom prst="can">
          <a:avLst/>
        </a:prstGeom>
      </dgm:spPr>
      <dgm:t>
        <a:bodyPr/>
        <a:lstStyle/>
        <a:p>
          <a:endParaRPr lang="en-US"/>
        </a:p>
      </dgm:t>
    </dgm:pt>
    <dgm:pt modelId="{8BBE47F9-C3C0-43B4-8E54-BE70AC03CFDD}" type="pres">
      <dgm:prSet presAssocID="{348FE259-AFB7-4EEC-993A-A9BA0F435EF0}" presName="sibTrans" presStyleCnt="0"/>
      <dgm:spPr/>
      <dgm:t>
        <a:bodyPr/>
        <a:lstStyle/>
        <a:p>
          <a:endParaRPr lang="en-US"/>
        </a:p>
      </dgm:t>
    </dgm:pt>
    <dgm:pt modelId="{E9611943-E885-445C-B5A0-4979A0105054}" type="pres">
      <dgm:prSet presAssocID="{EC089EBD-6E13-498F-A425-AF94E482FE24}" presName="node" presStyleLbl="node1" presStyleIdx="4" presStyleCnt="5">
        <dgm:presLayoutVars>
          <dgm:bulletEnabled val="1"/>
        </dgm:presLayoutVars>
      </dgm:prSet>
      <dgm:spPr>
        <a:prstGeom prst="can">
          <a:avLst/>
        </a:prstGeom>
      </dgm:spPr>
      <dgm:t>
        <a:bodyPr/>
        <a:lstStyle/>
        <a:p>
          <a:endParaRPr lang="en-US"/>
        </a:p>
      </dgm:t>
    </dgm:pt>
  </dgm:ptLst>
  <dgm:cxnLst>
    <dgm:cxn modelId="{96ABEF5B-88CB-45AC-9CB8-A0F1948F98AE}" type="presOf" srcId="{EC089EBD-6E13-498F-A425-AF94E482FE24}" destId="{E9611943-E885-445C-B5A0-4979A0105054}" srcOrd="0" destOrd="0" presId="urn:microsoft.com/office/officeart/2005/8/layout/default#31"/>
    <dgm:cxn modelId="{69E6A09C-CD4D-469A-BA12-87FE7A62D523}" srcId="{87A27C7C-1CFD-49E8-9BBC-218242FF123E}" destId="{EC089EBD-6E13-498F-A425-AF94E482FE24}" srcOrd="4" destOrd="0" parTransId="{25DB0746-2BCA-402A-AD78-D0538663C1AC}" sibTransId="{9640DC3C-4418-4B71-B690-22EA705A8B6F}"/>
    <dgm:cxn modelId="{27BABBF8-586F-4333-8149-0A1B7C44E8F7}" type="presOf" srcId="{984816C4-3DA9-4E12-A593-C60AA6A52C59}" destId="{47D4B6A8-1C26-4713-842B-617AA5969536}" srcOrd="0" destOrd="0" presId="urn:microsoft.com/office/officeart/2005/8/layout/default#31"/>
    <dgm:cxn modelId="{812FCC6B-4366-4317-9B75-238FA005D66B}" type="presOf" srcId="{9AEE3468-6285-49EE-A0E6-925469F16666}" destId="{B4CE8EE8-E841-40DB-A887-CC63F728C802}" srcOrd="0" destOrd="0" presId="urn:microsoft.com/office/officeart/2005/8/layout/default#31"/>
    <dgm:cxn modelId="{192892DB-D56A-4D80-BD10-2F3457BD7B54}" type="presOf" srcId="{87A27C7C-1CFD-49E8-9BBC-218242FF123E}" destId="{E9D6B7BF-6DEE-444B-BDEA-37216776E3BC}" srcOrd="0" destOrd="0" presId="urn:microsoft.com/office/officeart/2005/8/layout/default#31"/>
    <dgm:cxn modelId="{E2BBE06C-FDAB-4382-8643-3E85E4E80F60}" type="presOf" srcId="{6894FB66-B70C-455C-9936-EB40A287DC49}" destId="{6E8D2D8E-901A-4541-AA53-AC64849CF911}" srcOrd="0" destOrd="0" presId="urn:microsoft.com/office/officeart/2005/8/layout/default#31"/>
    <dgm:cxn modelId="{7F0C2BAC-011C-430A-8F17-AD0C4BB0D052}" srcId="{87A27C7C-1CFD-49E8-9BBC-218242FF123E}" destId="{984816C4-3DA9-4E12-A593-C60AA6A52C59}" srcOrd="2" destOrd="0" parTransId="{CEC1F4BB-A1C9-486E-A6ED-4EEE432DFC2C}" sibTransId="{3772F69E-12D9-4781-90B6-E4FA14DCFFD5}"/>
    <dgm:cxn modelId="{8AD8965B-A761-4C64-A6E9-372A697DA471}" srcId="{87A27C7C-1CFD-49E8-9BBC-218242FF123E}" destId="{6894FB66-B70C-455C-9936-EB40A287DC49}" srcOrd="3" destOrd="0" parTransId="{1275A30C-C391-45AA-A031-5B0059C09696}" sibTransId="{348FE259-AFB7-4EEC-993A-A9BA0F435EF0}"/>
    <dgm:cxn modelId="{35A5B5F0-9090-4E9A-889B-72ADE4686006}" srcId="{87A27C7C-1CFD-49E8-9BBC-218242FF123E}" destId="{9AEE3468-6285-49EE-A0E6-925469F16666}" srcOrd="1" destOrd="0" parTransId="{05358854-5D90-4B11-8E1B-131B62CBBC7E}" sibTransId="{0CA3FFA0-7F5D-4563-91FE-D05BF1606AF8}"/>
    <dgm:cxn modelId="{9CB431BC-3DD4-4257-84D3-CC7C39821D3F}" srcId="{87A27C7C-1CFD-49E8-9BBC-218242FF123E}" destId="{BEF0BE37-65A3-4F31-B1A8-FAF00776E577}" srcOrd="0" destOrd="0" parTransId="{44D2D584-00DD-4151-85E7-A75653A6F7CA}" sibTransId="{86196094-B836-4FF5-BA3D-C070504FCA01}"/>
    <dgm:cxn modelId="{8D2AD355-5BC1-4E2C-B4EC-0CB08FA13E6E}" type="presOf" srcId="{BEF0BE37-65A3-4F31-B1A8-FAF00776E577}" destId="{2681622B-AC93-477B-AC25-2A4841E8C654}" srcOrd="0" destOrd="0" presId="urn:microsoft.com/office/officeart/2005/8/layout/default#31"/>
    <dgm:cxn modelId="{DB3D8904-01B9-4755-BD01-6E2A14B0807E}" type="presParOf" srcId="{E9D6B7BF-6DEE-444B-BDEA-37216776E3BC}" destId="{2681622B-AC93-477B-AC25-2A4841E8C654}" srcOrd="0" destOrd="0" presId="urn:microsoft.com/office/officeart/2005/8/layout/default#31"/>
    <dgm:cxn modelId="{1CFCB327-938F-4DCB-8808-F50102F2B20C}" type="presParOf" srcId="{E9D6B7BF-6DEE-444B-BDEA-37216776E3BC}" destId="{7DE75DC2-A573-4E19-B97A-AA1FF15FFFD5}" srcOrd="1" destOrd="0" presId="urn:microsoft.com/office/officeart/2005/8/layout/default#31"/>
    <dgm:cxn modelId="{F721D568-172D-4566-8BB2-165B349F9BC6}" type="presParOf" srcId="{E9D6B7BF-6DEE-444B-BDEA-37216776E3BC}" destId="{B4CE8EE8-E841-40DB-A887-CC63F728C802}" srcOrd="2" destOrd="0" presId="urn:microsoft.com/office/officeart/2005/8/layout/default#31"/>
    <dgm:cxn modelId="{5B6F2CEC-3B0C-4D13-BD81-4C78D360D4FF}" type="presParOf" srcId="{E9D6B7BF-6DEE-444B-BDEA-37216776E3BC}" destId="{ED401795-482B-453E-9A76-F0345D8EEB37}" srcOrd="3" destOrd="0" presId="urn:microsoft.com/office/officeart/2005/8/layout/default#31"/>
    <dgm:cxn modelId="{09811462-B692-491D-9094-FEE7E397D56C}" type="presParOf" srcId="{E9D6B7BF-6DEE-444B-BDEA-37216776E3BC}" destId="{47D4B6A8-1C26-4713-842B-617AA5969536}" srcOrd="4" destOrd="0" presId="urn:microsoft.com/office/officeart/2005/8/layout/default#31"/>
    <dgm:cxn modelId="{EDEBE77E-73A7-450E-B6CB-37AAFEE5BA9C}" type="presParOf" srcId="{E9D6B7BF-6DEE-444B-BDEA-37216776E3BC}" destId="{69B17986-535D-4CB8-BDD6-64C1CA714EAC}" srcOrd="5" destOrd="0" presId="urn:microsoft.com/office/officeart/2005/8/layout/default#31"/>
    <dgm:cxn modelId="{07FF83B2-5C55-483F-85E0-F4401C42FDDE}" type="presParOf" srcId="{E9D6B7BF-6DEE-444B-BDEA-37216776E3BC}" destId="{6E8D2D8E-901A-4541-AA53-AC64849CF911}" srcOrd="6" destOrd="0" presId="urn:microsoft.com/office/officeart/2005/8/layout/default#31"/>
    <dgm:cxn modelId="{60B2ADF1-580F-4800-9CD2-ED12C2EF98ED}" type="presParOf" srcId="{E9D6B7BF-6DEE-444B-BDEA-37216776E3BC}" destId="{8BBE47F9-C3C0-43B4-8E54-BE70AC03CFDD}" srcOrd="7" destOrd="0" presId="urn:microsoft.com/office/officeart/2005/8/layout/default#31"/>
    <dgm:cxn modelId="{F12671EA-649F-4142-B24E-FB6DBC85A208}" type="presParOf" srcId="{E9D6B7BF-6DEE-444B-BDEA-37216776E3BC}" destId="{E9611943-E885-445C-B5A0-4979A0105054}" srcOrd="8" destOrd="0" presId="urn:microsoft.com/office/officeart/2005/8/layout/default#3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BA8C7C6-76E0-4D8C-875A-30BCC2A7D9D7}" type="doc">
      <dgm:prSet loTypeId="urn:microsoft.com/office/officeart/2005/8/layout/default#32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95EB2BFA-2BC0-4D96-8BBB-E17F0E85B17B}">
      <dgm:prSet phldrT="[Text]"/>
      <dgm:spPr/>
      <dgm:t>
        <a:bodyPr/>
        <a:lstStyle/>
        <a:p>
          <a:r>
            <a:rPr lang="en-US" dirty="0" smtClean="0"/>
            <a:t>Ink-jet printers</a:t>
          </a:r>
          <a:endParaRPr lang="en-US" dirty="0"/>
        </a:p>
      </dgm:t>
    </dgm:pt>
    <dgm:pt modelId="{61A04D27-B71A-4873-AAAA-D2D9109F10C4}" type="parTrans" cxnId="{36845408-FF00-4B51-97DC-988FE41BEE61}">
      <dgm:prSet/>
      <dgm:spPr/>
      <dgm:t>
        <a:bodyPr/>
        <a:lstStyle/>
        <a:p>
          <a:endParaRPr lang="en-US"/>
        </a:p>
      </dgm:t>
    </dgm:pt>
    <dgm:pt modelId="{3C8333F4-20FC-40D8-B2F8-9067E1511673}" type="sibTrans" cxnId="{36845408-FF00-4B51-97DC-988FE41BEE61}">
      <dgm:prSet/>
      <dgm:spPr/>
      <dgm:t>
        <a:bodyPr/>
        <a:lstStyle/>
        <a:p>
          <a:endParaRPr lang="en-US"/>
        </a:p>
      </dgm:t>
    </dgm:pt>
    <dgm:pt modelId="{5541A661-1CAF-4E3A-A864-60F700560CD2}">
      <dgm:prSet phldrT="[Text]"/>
      <dgm:spPr/>
      <dgm:t>
        <a:bodyPr/>
        <a:lstStyle/>
        <a:p>
          <a:r>
            <a:rPr lang="en-US" dirty="0" smtClean="0"/>
            <a:t>Photo printers</a:t>
          </a:r>
          <a:endParaRPr lang="en-US" dirty="0"/>
        </a:p>
      </dgm:t>
    </dgm:pt>
    <dgm:pt modelId="{74EE4C10-2860-4C89-BA53-5DF0A219A848}" type="parTrans" cxnId="{2A919339-49FD-42A9-BA86-477E389D3BD6}">
      <dgm:prSet/>
      <dgm:spPr/>
      <dgm:t>
        <a:bodyPr/>
        <a:lstStyle/>
        <a:p>
          <a:endParaRPr lang="en-US"/>
        </a:p>
      </dgm:t>
    </dgm:pt>
    <dgm:pt modelId="{BDECB0F6-843A-4D42-A1EC-22E9B3BCD94A}" type="sibTrans" cxnId="{2A919339-49FD-42A9-BA86-477E389D3BD6}">
      <dgm:prSet/>
      <dgm:spPr/>
      <dgm:t>
        <a:bodyPr/>
        <a:lstStyle/>
        <a:p>
          <a:endParaRPr lang="en-US"/>
        </a:p>
      </dgm:t>
    </dgm:pt>
    <dgm:pt modelId="{14BC4BE8-C019-4DF8-BA5A-EB8B42F69730}">
      <dgm:prSet phldrT="[Text]"/>
      <dgm:spPr/>
      <dgm:t>
        <a:bodyPr/>
        <a:lstStyle/>
        <a:p>
          <a:r>
            <a:rPr lang="en-US" dirty="0" smtClean="0"/>
            <a:t>Laser printers</a:t>
          </a:r>
          <a:endParaRPr lang="en-US" dirty="0"/>
        </a:p>
      </dgm:t>
    </dgm:pt>
    <dgm:pt modelId="{F30B54B9-F183-43BF-B30C-A8D87DCA6274}" type="parTrans" cxnId="{9320D5A2-5F1F-4B29-AB3C-3CBEDF498DC2}">
      <dgm:prSet/>
      <dgm:spPr/>
      <dgm:t>
        <a:bodyPr/>
        <a:lstStyle/>
        <a:p>
          <a:endParaRPr lang="en-US"/>
        </a:p>
      </dgm:t>
    </dgm:pt>
    <dgm:pt modelId="{3F3DF379-AAAF-492D-8EC8-7A26FB5EB395}" type="sibTrans" cxnId="{9320D5A2-5F1F-4B29-AB3C-3CBEDF498DC2}">
      <dgm:prSet/>
      <dgm:spPr/>
      <dgm:t>
        <a:bodyPr/>
        <a:lstStyle/>
        <a:p>
          <a:endParaRPr lang="en-US"/>
        </a:p>
      </dgm:t>
    </dgm:pt>
    <dgm:pt modelId="{26AC9FE3-E7DE-412E-ACC3-0EDE6A9090B1}">
      <dgm:prSet phldrT="[Text]"/>
      <dgm:spPr/>
      <dgm:t>
        <a:bodyPr/>
        <a:lstStyle/>
        <a:p>
          <a:r>
            <a:rPr lang="en-US" dirty="0" smtClean="0"/>
            <a:t>Thermal printers</a:t>
          </a:r>
          <a:endParaRPr lang="en-US" dirty="0"/>
        </a:p>
      </dgm:t>
    </dgm:pt>
    <dgm:pt modelId="{5544230E-1C83-49DB-B41B-6F0EA9EB04FE}" type="parTrans" cxnId="{D0DEEFAD-CA20-4B50-A3F3-04D8335AE3BF}">
      <dgm:prSet/>
      <dgm:spPr/>
      <dgm:t>
        <a:bodyPr/>
        <a:lstStyle/>
        <a:p>
          <a:endParaRPr lang="en-US"/>
        </a:p>
      </dgm:t>
    </dgm:pt>
    <dgm:pt modelId="{03ECCAA5-2F27-4C5F-B98A-D0FA9C867B00}" type="sibTrans" cxnId="{D0DEEFAD-CA20-4B50-A3F3-04D8335AE3BF}">
      <dgm:prSet/>
      <dgm:spPr/>
      <dgm:t>
        <a:bodyPr/>
        <a:lstStyle/>
        <a:p>
          <a:endParaRPr lang="en-US"/>
        </a:p>
      </dgm:t>
    </dgm:pt>
    <dgm:pt modelId="{AF13A37E-AB45-4FCA-A87B-D53880B9616C}">
      <dgm:prSet phldrT="[Text]"/>
      <dgm:spPr/>
      <dgm:t>
        <a:bodyPr/>
        <a:lstStyle/>
        <a:p>
          <a:r>
            <a:rPr lang="en-US" dirty="0" smtClean="0"/>
            <a:t>Mobile printers</a:t>
          </a:r>
          <a:endParaRPr lang="en-US" dirty="0"/>
        </a:p>
      </dgm:t>
    </dgm:pt>
    <dgm:pt modelId="{6DFDC876-0E34-4750-A960-064CE6C9CC3D}" type="parTrans" cxnId="{068107B6-AD63-4C8E-B6FD-CDD00988418F}">
      <dgm:prSet/>
      <dgm:spPr/>
      <dgm:t>
        <a:bodyPr/>
        <a:lstStyle/>
        <a:p>
          <a:endParaRPr lang="en-US"/>
        </a:p>
      </dgm:t>
    </dgm:pt>
    <dgm:pt modelId="{93B8B7B0-2C22-4699-8341-302F5528E5EA}" type="sibTrans" cxnId="{068107B6-AD63-4C8E-B6FD-CDD00988418F}">
      <dgm:prSet/>
      <dgm:spPr/>
      <dgm:t>
        <a:bodyPr/>
        <a:lstStyle/>
        <a:p>
          <a:endParaRPr lang="en-US"/>
        </a:p>
      </dgm:t>
    </dgm:pt>
    <dgm:pt modelId="{BD3C9DE5-6ED7-4CFD-BE75-88401F730B39}">
      <dgm:prSet phldrT="[Text]"/>
      <dgm:spPr/>
      <dgm:t>
        <a:bodyPr/>
        <a:lstStyle/>
        <a:p>
          <a:r>
            <a:rPr lang="en-US" dirty="0" smtClean="0"/>
            <a:t>Plotters</a:t>
          </a:r>
          <a:endParaRPr lang="en-US" dirty="0"/>
        </a:p>
      </dgm:t>
    </dgm:pt>
    <dgm:pt modelId="{91C243AB-5A59-4898-8EE4-D54909266190}" type="parTrans" cxnId="{F0D4E6E5-61B7-40AB-94DC-D158C534C3B3}">
      <dgm:prSet/>
      <dgm:spPr/>
      <dgm:t>
        <a:bodyPr/>
        <a:lstStyle/>
        <a:p>
          <a:endParaRPr lang="en-US"/>
        </a:p>
      </dgm:t>
    </dgm:pt>
    <dgm:pt modelId="{D72F5389-566D-4921-968F-4EF9C665A532}" type="sibTrans" cxnId="{F0D4E6E5-61B7-40AB-94DC-D158C534C3B3}">
      <dgm:prSet/>
      <dgm:spPr/>
      <dgm:t>
        <a:bodyPr/>
        <a:lstStyle/>
        <a:p>
          <a:endParaRPr lang="en-US"/>
        </a:p>
      </dgm:t>
    </dgm:pt>
    <dgm:pt modelId="{4926A6BB-46FF-47E9-8547-ED9963178758}">
      <dgm:prSet phldrT="[Text]"/>
      <dgm:spPr/>
      <dgm:t>
        <a:bodyPr/>
        <a:lstStyle/>
        <a:p>
          <a:r>
            <a:rPr lang="en-US" dirty="0" smtClean="0"/>
            <a:t>Large-format printers</a:t>
          </a:r>
          <a:endParaRPr lang="en-US" dirty="0"/>
        </a:p>
      </dgm:t>
    </dgm:pt>
    <dgm:pt modelId="{C32F0110-B676-4DA5-AC68-117812167489}" type="parTrans" cxnId="{721E20A1-140E-46E5-95F0-F83BF3D0C908}">
      <dgm:prSet/>
      <dgm:spPr/>
      <dgm:t>
        <a:bodyPr/>
        <a:lstStyle/>
        <a:p>
          <a:endParaRPr lang="en-US"/>
        </a:p>
      </dgm:t>
    </dgm:pt>
    <dgm:pt modelId="{53903F4A-B7F5-497E-8AE3-E903CFDCEA8D}" type="sibTrans" cxnId="{721E20A1-140E-46E5-95F0-F83BF3D0C908}">
      <dgm:prSet/>
      <dgm:spPr/>
      <dgm:t>
        <a:bodyPr/>
        <a:lstStyle/>
        <a:p>
          <a:endParaRPr lang="en-US"/>
        </a:p>
      </dgm:t>
    </dgm:pt>
    <dgm:pt modelId="{3FC92861-E2FF-407A-AA5E-5F4AD73FBF03}">
      <dgm:prSet phldrT="[Text]"/>
      <dgm:spPr/>
      <dgm:t>
        <a:bodyPr/>
        <a:lstStyle/>
        <a:p>
          <a:r>
            <a:rPr lang="en-US" dirty="0" smtClean="0"/>
            <a:t>All-in-one printers</a:t>
          </a:r>
          <a:endParaRPr lang="en-US" dirty="0"/>
        </a:p>
      </dgm:t>
    </dgm:pt>
    <dgm:pt modelId="{0994D813-7C85-4D85-9737-43C0C9F727C2}" type="parTrans" cxnId="{F8075CD9-803B-4E5C-BC29-B51435C92B6C}">
      <dgm:prSet/>
      <dgm:spPr/>
      <dgm:t>
        <a:bodyPr/>
        <a:lstStyle/>
        <a:p>
          <a:endParaRPr lang="en-US"/>
        </a:p>
      </dgm:t>
    </dgm:pt>
    <dgm:pt modelId="{60E8E623-A511-4199-B248-2E7F972018D4}" type="sibTrans" cxnId="{F8075CD9-803B-4E5C-BC29-B51435C92B6C}">
      <dgm:prSet/>
      <dgm:spPr/>
      <dgm:t>
        <a:bodyPr/>
        <a:lstStyle/>
        <a:p>
          <a:endParaRPr lang="en-US"/>
        </a:p>
      </dgm:t>
    </dgm:pt>
    <dgm:pt modelId="{C48EC901-64AA-4BA8-A149-8E7CE4E78FA1}" type="pres">
      <dgm:prSet presAssocID="{DBA8C7C6-76E0-4D8C-875A-30BCC2A7D9D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4BC63E-3E55-4704-900E-B551B9BCFDA3}" type="pres">
      <dgm:prSet presAssocID="{95EB2BFA-2BC0-4D96-8BBB-E17F0E85B17B}" presName="node" presStyleLbl="node1" presStyleIdx="0" presStyleCnt="8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6FA84E9C-7CFE-40C5-8F0A-4D2131058C31}" type="pres">
      <dgm:prSet presAssocID="{3C8333F4-20FC-40D8-B2F8-9067E1511673}" presName="sibTrans" presStyleCnt="0"/>
      <dgm:spPr/>
      <dgm:t>
        <a:bodyPr/>
        <a:lstStyle/>
        <a:p>
          <a:endParaRPr lang="en-US"/>
        </a:p>
      </dgm:t>
    </dgm:pt>
    <dgm:pt modelId="{1E8B3834-8170-4C66-A116-2B5C55119447}" type="pres">
      <dgm:prSet presAssocID="{5541A661-1CAF-4E3A-A864-60F700560CD2}" presName="node" presStyleLbl="node1" presStyleIdx="1" presStyleCnt="8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CB2B3634-BFC5-4D68-9574-7EB2F86CCD89}" type="pres">
      <dgm:prSet presAssocID="{BDECB0F6-843A-4D42-A1EC-22E9B3BCD94A}" presName="sibTrans" presStyleCnt="0"/>
      <dgm:spPr/>
      <dgm:t>
        <a:bodyPr/>
        <a:lstStyle/>
        <a:p>
          <a:endParaRPr lang="en-US"/>
        </a:p>
      </dgm:t>
    </dgm:pt>
    <dgm:pt modelId="{B85271EF-EF85-42B5-B11B-531247C4379A}" type="pres">
      <dgm:prSet presAssocID="{14BC4BE8-C019-4DF8-BA5A-EB8B42F69730}" presName="node" presStyleLbl="node1" presStyleIdx="2" presStyleCnt="8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3E906E05-2C83-45B7-8FEA-F2B3644B087E}" type="pres">
      <dgm:prSet presAssocID="{3F3DF379-AAAF-492D-8EC8-7A26FB5EB395}" presName="sibTrans" presStyleCnt="0"/>
      <dgm:spPr/>
      <dgm:t>
        <a:bodyPr/>
        <a:lstStyle/>
        <a:p>
          <a:endParaRPr lang="en-US"/>
        </a:p>
      </dgm:t>
    </dgm:pt>
    <dgm:pt modelId="{294FB1A4-D46C-4832-88B3-700D743231FA}" type="pres">
      <dgm:prSet presAssocID="{3FC92861-E2FF-407A-AA5E-5F4AD73FBF03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F63654-7B26-4D0E-ACB5-E82687A5714A}" type="pres">
      <dgm:prSet presAssocID="{60E8E623-A511-4199-B248-2E7F972018D4}" presName="sibTrans" presStyleCnt="0"/>
      <dgm:spPr/>
      <dgm:t>
        <a:bodyPr/>
        <a:lstStyle/>
        <a:p>
          <a:endParaRPr lang="en-US"/>
        </a:p>
      </dgm:t>
    </dgm:pt>
    <dgm:pt modelId="{34D5112F-AFA4-46D3-8363-15E9C9BECF8C}" type="pres">
      <dgm:prSet presAssocID="{26AC9FE3-E7DE-412E-ACC3-0EDE6A9090B1}" presName="node" presStyleLbl="node1" presStyleIdx="4" presStyleCnt="8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A2F1A62E-ABF2-428D-B0BB-C6DDE879A50F}" type="pres">
      <dgm:prSet presAssocID="{03ECCAA5-2F27-4C5F-B98A-D0FA9C867B00}" presName="sibTrans" presStyleCnt="0"/>
      <dgm:spPr/>
      <dgm:t>
        <a:bodyPr/>
        <a:lstStyle/>
        <a:p>
          <a:endParaRPr lang="en-US"/>
        </a:p>
      </dgm:t>
    </dgm:pt>
    <dgm:pt modelId="{E96E2301-B192-4ED0-B369-31BF2A89FFD8}" type="pres">
      <dgm:prSet presAssocID="{AF13A37E-AB45-4FCA-A87B-D53880B9616C}" presName="node" presStyleLbl="node1" presStyleIdx="5" presStyleCnt="8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05A3B403-DAF0-4FF1-9643-6C6071FB9130}" type="pres">
      <dgm:prSet presAssocID="{93B8B7B0-2C22-4699-8341-302F5528E5EA}" presName="sibTrans" presStyleCnt="0"/>
      <dgm:spPr/>
      <dgm:t>
        <a:bodyPr/>
        <a:lstStyle/>
        <a:p>
          <a:endParaRPr lang="en-US"/>
        </a:p>
      </dgm:t>
    </dgm:pt>
    <dgm:pt modelId="{654DE742-FF0C-40B2-B830-DA8851A5390B}" type="pres">
      <dgm:prSet presAssocID="{BD3C9DE5-6ED7-4CFD-BE75-88401F730B39}" presName="node" presStyleLbl="node1" presStyleIdx="6" presStyleCnt="8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B95D9104-69E2-43AF-8650-736D360ED8B2}" type="pres">
      <dgm:prSet presAssocID="{D72F5389-566D-4921-968F-4EF9C665A532}" presName="sibTrans" presStyleCnt="0"/>
      <dgm:spPr/>
      <dgm:t>
        <a:bodyPr/>
        <a:lstStyle/>
        <a:p>
          <a:endParaRPr lang="en-US"/>
        </a:p>
      </dgm:t>
    </dgm:pt>
    <dgm:pt modelId="{D685655F-5FD6-4BE8-B72C-F71D5C5F753B}" type="pres">
      <dgm:prSet presAssocID="{4926A6BB-46FF-47E9-8547-ED9963178758}" presName="node" presStyleLbl="node1" presStyleIdx="7" presStyleCnt="8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</dgm:ptLst>
  <dgm:cxnLst>
    <dgm:cxn modelId="{DD9F7DE0-ED24-4582-BC4C-259CA54E02EC}" type="presOf" srcId="{26AC9FE3-E7DE-412E-ACC3-0EDE6A9090B1}" destId="{34D5112F-AFA4-46D3-8363-15E9C9BECF8C}" srcOrd="0" destOrd="0" presId="urn:microsoft.com/office/officeart/2005/8/layout/default#32"/>
    <dgm:cxn modelId="{18AAE4E5-9493-49AE-AFBE-0CF6B292CEC4}" type="presOf" srcId="{4926A6BB-46FF-47E9-8547-ED9963178758}" destId="{D685655F-5FD6-4BE8-B72C-F71D5C5F753B}" srcOrd="0" destOrd="0" presId="urn:microsoft.com/office/officeart/2005/8/layout/default#32"/>
    <dgm:cxn modelId="{2A919339-49FD-42A9-BA86-477E389D3BD6}" srcId="{DBA8C7C6-76E0-4D8C-875A-30BCC2A7D9D7}" destId="{5541A661-1CAF-4E3A-A864-60F700560CD2}" srcOrd="1" destOrd="0" parTransId="{74EE4C10-2860-4C89-BA53-5DF0A219A848}" sibTransId="{BDECB0F6-843A-4D42-A1EC-22E9B3BCD94A}"/>
    <dgm:cxn modelId="{E197D5AA-166C-4129-8F8F-FD06F89F5F95}" type="presOf" srcId="{14BC4BE8-C019-4DF8-BA5A-EB8B42F69730}" destId="{B85271EF-EF85-42B5-B11B-531247C4379A}" srcOrd="0" destOrd="0" presId="urn:microsoft.com/office/officeart/2005/8/layout/default#32"/>
    <dgm:cxn modelId="{F8075CD9-803B-4E5C-BC29-B51435C92B6C}" srcId="{DBA8C7C6-76E0-4D8C-875A-30BCC2A7D9D7}" destId="{3FC92861-E2FF-407A-AA5E-5F4AD73FBF03}" srcOrd="3" destOrd="0" parTransId="{0994D813-7C85-4D85-9737-43C0C9F727C2}" sibTransId="{60E8E623-A511-4199-B248-2E7F972018D4}"/>
    <dgm:cxn modelId="{00E04DB3-F4BF-4530-A989-637D59343142}" type="presOf" srcId="{95EB2BFA-2BC0-4D96-8BBB-E17F0E85B17B}" destId="{864BC63E-3E55-4704-900E-B551B9BCFDA3}" srcOrd="0" destOrd="0" presId="urn:microsoft.com/office/officeart/2005/8/layout/default#32"/>
    <dgm:cxn modelId="{9320D5A2-5F1F-4B29-AB3C-3CBEDF498DC2}" srcId="{DBA8C7C6-76E0-4D8C-875A-30BCC2A7D9D7}" destId="{14BC4BE8-C019-4DF8-BA5A-EB8B42F69730}" srcOrd="2" destOrd="0" parTransId="{F30B54B9-F183-43BF-B30C-A8D87DCA6274}" sibTransId="{3F3DF379-AAAF-492D-8EC8-7A26FB5EB395}"/>
    <dgm:cxn modelId="{653A0709-441B-438D-929C-D7F2D4CF5C4B}" type="presOf" srcId="{3FC92861-E2FF-407A-AA5E-5F4AD73FBF03}" destId="{294FB1A4-D46C-4832-88B3-700D743231FA}" srcOrd="0" destOrd="0" presId="urn:microsoft.com/office/officeart/2005/8/layout/default#32"/>
    <dgm:cxn modelId="{36845408-FF00-4B51-97DC-988FE41BEE61}" srcId="{DBA8C7C6-76E0-4D8C-875A-30BCC2A7D9D7}" destId="{95EB2BFA-2BC0-4D96-8BBB-E17F0E85B17B}" srcOrd="0" destOrd="0" parTransId="{61A04D27-B71A-4873-AAAA-D2D9109F10C4}" sibTransId="{3C8333F4-20FC-40D8-B2F8-9067E1511673}"/>
    <dgm:cxn modelId="{8F830283-6318-48EA-AAF4-A6675BB44876}" type="presOf" srcId="{5541A661-1CAF-4E3A-A864-60F700560CD2}" destId="{1E8B3834-8170-4C66-A116-2B5C55119447}" srcOrd="0" destOrd="0" presId="urn:microsoft.com/office/officeart/2005/8/layout/default#32"/>
    <dgm:cxn modelId="{309D75BF-D2D6-4C9C-8D04-BAD1C8477030}" type="presOf" srcId="{DBA8C7C6-76E0-4D8C-875A-30BCC2A7D9D7}" destId="{C48EC901-64AA-4BA8-A149-8E7CE4E78FA1}" srcOrd="0" destOrd="0" presId="urn:microsoft.com/office/officeart/2005/8/layout/default#32"/>
    <dgm:cxn modelId="{F0D4E6E5-61B7-40AB-94DC-D158C534C3B3}" srcId="{DBA8C7C6-76E0-4D8C-875A-30BCC2A7D9D7}" destId="{BD3C9DE5-6ED7-4CFD-BE75-88401F730B39}" srcOrd="6" destOrd="0" parTransId="{91C243AB-5A59-4898-8EE4-D54909266190}" sibTransId="{D72F5389-566D-4921-968F-4EF9C665A532}"/>
    <dgm:cxn modelId="{068107B6-AD63-4C8E-B6FD-CDD00988418F}" srcId="{DBA8C7C6-76E0-4D8C-875A-30BCC2A7D9D7}" destId="{AF13A37E-AB45-4FCA-A87B-D53880B9616C}" srcOrd="5" destOrd="0" parTransId="{6DFDC876-0E34-4750-A960-064CE6C9CC3D}" sibTransId="{93B8B7B0-2C22-4699-8341-302F5528E5EA}"/>
    <dgm:cxn modelId="{721E20A1-140E-46E5-95F0-F83BF3D0C908}" srcId="{DBA8C7C6-76E0-4D8C-875A-30BCC2A7D9D7}" destId="{4926A6BB-46FF-47E9-8547-ED9963178758}" srcOrd="7" destOrd="0" parTransId="{C32F0110-B676-4DA5-AC68-117812167489}" sibTransId="{53903F4A-B7F5-497E-8AE3-E903CFDCEA8D}"/>
    <dgm:cxn modelId="{1723F913-5C3D-4397-B45B-A627C34E87C4}" type="presOf" srcId="{BD3C9DE5-6ED7-4CFD-BE75-88401F730B39}" destId="{654DE742-FF0C-40B2-B830-DA8851A5390B}" srcOrd="0" destOrd="0" presId="urn:microsoft.com/office/officeart/2005/8/layout/default#32"/>
    <dgm:cxn modelId="{D0DEEFAD-CA20-4B50-A3F3-04D8335AE3BF}" srcId="{DBA8C7C6-76E0-4D8C-875A-30BCC2A7D9D7}" destId="{26AC9FE3-E7DE-412E-ACC3-0EDE6A9090B1}" srcOrd="4" destOrd="0" parTransId="{5544230E-1C83-49DB-B41B-6F0EA9EB04FE}" sibTransId="{03ECCAA5-2F27-4C5F-B98A-D0FA9C867B00}"/>
    <dgm:cxn modelId="{DCDFEDB0-6E5E-453C-9F04-D0CF27CCD30F}" type="presOf" srcId="{AF13A37E-AB45-4FCA-A87B-D53880B9616C}" destId="{E96E2301-B192-4ED0-B369-31BF2A89FFD8}" srcOrd="0" destOrd="0" presId="urn:microsoft.com/office/officeart/2005/8/layout/default#32"/>
    <dgm:cxn modelId="{834983FA-523E-4A10-BDD6-14E740424338}" type="presParOf" srcId="{C48EC901-64AA-4BA8-A149-8E7CE4E78FA1}" destId="{864BC63E-3E55-4704-900E-B551B9BCFDA3}" srcOrd="0" destOrd="0" presId="urn:microsoft.com/office/officeart/2005/8/layout/default#32"/>
    <dgm:cxn modelId="{A6C2C166-93E9-4CD1-BCF5-76F6A22579F0}" type="presParOf" srcId="{C48EC901-64AA-4BA8-A149-8E7CE4E78FA1}" destId="{6FA84E9C-7CFE-40C5-8F0A-4D2131058C31}" srcOrd="1" destOrd="0" presId="urn:microsoft.com/office/officeart/2005/8/layout/default#32"/>
    <dgm:cxn modelId="{D92C16DE-98BD-4D26-9554-C8E7B78F3EF4}" type="presParOf" srcId="{C48EC901-64AA-4BA8-A149-8E7CE4E78FA1}" destId="{1E8B3834-8170-4C66-A116-2B5C55119447}" srcOrd="2" destOrd="0" presId="urn:microsoft.com/office/officeart/2005/8/layout/default#32"/>
    <dgm:cxn modelId="{E16CFAA7-B8B6-462C-8A86-270E47AB6446}" type="presParOf" srcId="{C48EC901-64AA-4BA8-A149-8E7CE4E78FA1}" destId="{CB2B3634-BFC5-4D68-9574-7EB2F86CCD89}" srcOrd="3" destOrd="0" presId="urn:microsoft.com/office/officeart/2005/8/layout/default#32"/>
    <dgm:cxn modelId="{A85A4D07-3DD7-4D37-ABF3-4DAD926C68CD}" type="presParOf" srcId="{C48EC901-64AA-4BA8-A149-8E7CE4E78FA1}" destId="{B85271EF-EF85-42B5-B11B-531247C4379A}" srcOrd="4" destOrd="0" presId="urn:microsoft.com/office/officeart/2005/8/layout/default#32"/>
    <dgm:cxn modelId="{F112C3A5-2C77-46CD-ABC0-639914EABB4A}" type="presParOf" srcId="{C48EC901-64AA-4BA8-A149-8E7CE4E78FA1}" destId="{3E906E05-2C83-45B7-8FEA-F2B3644B087E}" srcOrd="5" destOrd="0" presId="urn:microsoft.com/office/officeart/2005/8/layout/default#32"/>
    <dgm:cxn modelId="{83379DF1-72BB-469C-A6DA-E211AD2B7CCF}" type="presParOf" srcId="{C48EC901-64AA-4BA8-A149-8E7CE4E78FA1}" destId="{294FB1A4-D46C-4832-88B3-700D743231FA}" srcOrd="6" destOrd="0" presId="urn:microsoft.com/office/officeart/2005/8/layout/default#32"/>
    <dgm:cxn modelId="{CD41EF93-78B3-454E-AD85-DB91ADAA63F8}" type="presParOf" srcId="{C48EC901-64AA-4BA8-A149-8E7CE4E78FA1}" destId="{8FF63654-7B26-4D0E-ACB5-E82687A5714A}" srcOrd="7" destOrd="0" presId="urn:microsoft.com/office/officeart/2005/8/layout/default#32"/>
    <dgm:cxn modelId="{DDF5CBBE-4833-4C42-BFE3-185A58D5812F}" type="presParOf" srcId="{C48EC901-64AA-4BA8-A149-8E7CE4E78FA1}" destId="{34D5112F-AFA4-46D3-8363-15E9C9BECF8C}" srcOrd="8" destOrd="0" presId="urn:microsoft.com/office/officeart/2005/8/layout/default#32"/>
    <dgm:cxn modelId="{587DD2C7-5D60-4517-9A01-AECDF01ACAE7}" type="presParOf" srcId="{C48EC901-64AA-4BA8-A149-8E7CE4E78FA1}" destId="{A2F1A62E-ABF2-428D-B0BB-C6DDE879A50F}" srcOrd="9" destOrd="0" presId="urn:microsoft.com/office/officeart/2005/8/layout/default#32"/>
    <dgm:cxn modelId="{438FF87F-595A-4784-B6AA-1C7B320C7DC5}" type="presParOf" srcId="{C48EC901-64AA-4BA8-A149-8E7CE4E78FA1}" destId="{E96E2301-B192-4ED0-B369-31BF2A89FFD8}" srcOrd="10" destOrd="0" presId="urn:microsoft.com/office/officeart/2005/8/layout/default#32"/>
    <dgm:cxn modelId="{B17D6306-E18D-4178-9720-A30A8561D0D1}" type="presParOf" srcId="{C48EC901-64AA-4BA8-A149-8E7CE4E78FA1}" destId="{05A3B403-DAF0-4FF1-9643-6C6071FB9130}" srcOrd="11" destOrd="0" presId="urn:microsoft.com/office/officeart/2005/8/layout/default#32"/>
    <dgm:cxn modelId="{0427531B-71D0-4295-9199-AEE85E283DCF}" type="presParOf" srcId="{C48EC901-64AA-4BA8-A149-8E7CE4E78FA1}" destId="{654DE742-FF0C-40B2-B830-DA8851A5390B}" srcOrd="12" destOrd="0" presId="urn:microsoft.com/office/officeart/2005/8/layout/default#32"/>
    <dgm:cxn modelId="{9D5ACDD5-0620-406C-9921-A7614578DB2B}" type="presParOf" srcId="{C48EC901-64AA-4BA8-A149-8E7CE4E78FA1}" destId="{B95D9104-69E2-43AF-8650-736D360ED8B2}" srcOrd="13" destOrd="0" presId="urn:microsoft.com/office/officeart/2005/8/layout/default#32"/>
    <dgm:cxn modelId="{7723409E-DB1E-4E0F-B607-BA80D1C9848F}" type="presParOf" srcId="{C48EC901-64AA-4BA8-A149-8E7CE4E78FA1}" destId="{D685655F-5FD6-4BE8-B72C-F71D5C5F753B}" srcOrd="14" destOrd="0" presId="urn:microsoft.com/office/officeart/2005/8/layout/default#3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2984BCA-77B5-4C6E-B76C-A9D3C52ACB0D}" type="doc">
      <dgm:prSet loTypeId="urn:microsoft.com/office/officeart/2005/8/layout/vList2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5E5C1F94-4275-4942-8380-1E080FA3BB57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photo printer</a:t>
          </a:r>
          <a:r>
            <a:rPr lang="en-US" dirty="0" smtClean="0"/>
            <a:t> produces lab-quality pictures</a:t>
          </a:r>
          <a:endParaRPr lang="en-US" dirty="0"/>
        </a:p>
      </dgm:t>
    </dgm:pt>
    <dgm:pt modelId="{B7CA2876-26F4-4D74-A04B-71DE14007821}" type="parTrans" cxnId="{779F5E07-E910-4F38-B163-147161E2683C}">
      <dgm:prSet/>
      <dgm:spPr/>
      <dgm:t>
        <a:bodyPr/>
        <a:lstStyle/>
        <a:p>
          <a:endParaRPr lang="en-US"/>
        </a:p>
      </dgm:t>
    </dgm:pt>
    <dgm:pt modelId="{ABD6E63E-A7BD-4535-B45D-B5834834808E}" type="sibTrans" cxnId="{779F5E07-E910-4F38-B163-147161E2683C}">
      <dgm:prSet/>
      <dgm:spPr/>
      <dgm:t>
        <a:bodyPr/>
        <a:lstStyle/>
        <a:p>
          <a:endParaRPr lang="en-US"/>
        </a:p>
      </dgm:t>
    </dgm:pt>
    <dgm:pt modelId="{AAB32D31-4000-4A14-9E91-A44B797D86A7}">
      <dgm:prSet/>
      <dgm:spPr/>
      <dgm:t>
        <a:bodyPr/>
        <a:lstStyle/>
        <a:p>
          <a:r>
            <a:rPr lang="en-US" dirty="0" smtClean="0"/>
            <a:t>Many use ink-jet technology</a:t>
          </a:r>
        </a:p>
      </dgm:t>
    </dgm:pt>
    <dgm:pt modelId="{A0A8C715-EC10-48BC-89F6-42A8EF59F788}" type="parTrans" cxnId="{9D31C22B-457F-457C-A285-41A6E3DD8067}">
      <dgm:prSet/>
      <dgm:spPr/>
      <dgm:t>
        <a:bodyPr/>
        <a:lstStyle/>
        <a:p>
          <a:endParaRPr lang="en-US"/>
        </a:p>
      </dgm:t>
    </dgm:pt>
    <dgm:pt modelId="{D5B27576-6F08-440E-BAA5-2750D467F209}" type="sibTrans" cxnId="{9D31C22B-457F-457C-A285-41A6E3DD8067}">
      <dgm:prSet/>
      <dgm:spPr/>
      <dgm:t>
        <a:bodyPr/>
        <a:lstStyle/>
        <a:p>
          <a:endParaRPr lang="en-US"/>
        </a:p>
      </dgm:t>
    </dgm:pt>
    <dgm:pt modelId="{D25452B3-2AC4-4677-9DB8-08BF5FDAB48C}">
      <dgm:prSet/>
      <dgm:spPr/>
      <dgm:t>
        <a:bodyPr/>
        <a:lstStyle/>
        <a:p>
          <a:r>
            <a:rPr lang="en-US" b="0" dirty="0" err="1" smtClean="0"/>
            <a:t>PictBridge</a:t>
          </a:r>
          <a:r>
            <a:rPr lang="en-US" dirty="0" smtClean="0"/>
            <a:t> allows you to print photos directly from a digital camera</a:t>
          </a:r>
        </a:p>
      </dgm:t>
    </dgm:pt>
    <dgm:pt modelId="{863EA48C-D52A-4B97-8247-B1D3579D5026}" type="parTrans" cxnId="{A1C87D04-552D-449F-A179-17A856A4A453}">
      <dgm:prSet/>
      <dgm:spPr/>
      <dgm:t>
        <a:bodyPr/>
        <a:lstStyle/>
        <a:p>
          <a:endParaRPr lang="en-US"/>
        </a:p>
      </dgm:t>
    </dgm:pt>
    <dgm:pt modelId="{DB147375-729E-4F6E-93AE-B0ABDB993072}" type="sibTrans" cxnId="{A1C87D04-552D-449F-A179-17A856A4A453}">
      <dgm:prSet/>
      <dgm:spPr/>
      <dgm:t>
        <a:bodyPr/>
        <a:lstStyle/>
        <a:p>
          <a:endParaRPr lang="en-US"/>
        </a:p>
      </dgm:t>
    </dgm:pt>
    <dgm:pt modelId="{AF3D2480-DFBA-456C-9500-DF46CB11B819}">
      <dgm:prSet/>
      <dgm:spPr/>
      <dgm:t>
        <a:bodyPr/>
        <a:lstStyle/>
        <a:p>
          <a:r>
            <a:rPr lang="en-US" dirty="0" smtClean="0"/>
            <a:t>Print from a memory card</a:t>
          </a:r>
          <a:endParaRPr lang="en-US" dirty="0"/>
        </a:p>
      </dgm:t>
    </dgm:pt>
    <dgm:pt modelId="{9D9AE256-E079-410F-AC6B-FBF79C4F35C9}" type="parTrans" cxnId="{A67E7A17-BF50-4007-B841-486A86BBF764}">
      <dgm:prSet/>
      <dgm:spPr/>
      <dgm:t>
        <a:bodyPr/>
        <a:lstStyle/>
        <a:p>
          <a:endParaRPr lang="en-US"/>
        </a:p>
      </dgm:t>
    </dgm:pt>
    <dgm:pt modelId="{2ADD598A-599F-4040-8E7D-77811FF71F19}" type="sibTrans" cxnId="{A67E7A17-BF50-4007-B841-486A86BBF764}">
      <dgm:prSet/>
      <dgm:spPr/>
      <dgm:t>
        <a:bodyPr/>
        <a:lstStyle/>
        <a:p>
          <a:endParaRPr lang="en-US"/>
        </a:p>
      </dgm:t>
    </dgm:pt>
    <dgm:pt modelId="{BD706F1B-1096-4FB6-B462-E388E067545A}" type="pres">
      <dgm:prSet presAssocID="{12984BCA-77B5-4C6E-B76C-A9D3C52ACB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D81FF2-ADDB-481E-8510-EBB6A8EE0A66}" type="pres">
      <dgm:prSet presAssocID="{5E5C1F94-4275-4942-8380-1E080FA3BB5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60DDD7-9A97-4457-950D-24F771DE7C3C}" type="pres">
      <dgm:prSet presAssocID="{5E5C1F94-4275-4942-8380-1E080FA3BB5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31D42E-2EFE-49D1-BCFC-E445DAA7AF29}" type="presOf" srcId="{5E5C1F94-4275-4942-8380-1E080FA3BB57}" destId="{8CD81FF2-ADDB-481E-8510-EBB6A8EE0A66}" srcOrd="0" destOrd="0" presId="urn:microsoft.com/office/officeart/2005/8/layout/vList2"/>
    <dgm:cxn modelId="{A1C87D04-552D-449F-A179-17A856A4A453}" srcId="{5E5C1F94-4275-4942-8380-1E080FA3BB57}" destId="{D25452B3-2AC4-4677-9DB8-08BF5FDAB48C}" srcOrd="1" destOrd="0" parTransId="{863EA48C-D52A-4B97-8247-B1D3579D5026}" sibTransId="{DB147375-729E-4F6E-93AE-B0ABDB993072}"/>
    <dgm:cxn modelId="{779F5E07-E910-4F38-B163-147161E2683C}" srcId="{12984BCA-77B5-4C6E-B76C-A9D3C52ACB0D}" destId="{5E5C1F94-4275-4942-8380-1E080FA3BB57}" srcOrd="0" destOrd="0" parTransId="{B7CA2876-26F4-4D74-A04B-71DE14007821}" sibTransId="{ABD6E63E-A7BD-4535-B45D-B5834834808E}"/>
    <dgm:cxn modelId="{9018CE6F-5887-404E-A2CB-5086367F1246}" type="presOf" srcId="{D25452B3-2AC4-4677-9DB8-08BF5FDAB48C}" destId="{EB60DDD7-9A97-4457-950D-24F771DE7C3C}" srcOrd="0" destOrd="1" presId="urn:microsoft.com/office/officeart/2005/8/layout/vList2"/>
    <dgm:cxn modelId="{8C932394-077A-4679-977E-C38336EE0217}" type="presOf" srcId="{12984BCA-77B5-4C6E-B76C-A9D3C52ACB0D}" destId="{BD706F1B-1096-4FB6-B462-E388E067545A}" srcOrd="0" destOrd="0" presId="urn:microsoft.com/office/officeart/2005/8/layout/vList2"/>
    <dgm:cxn modelId="{77D95122-3720-4498-87B2-364ED800B5AE}" type="presOf" srcId="{AF3D2480-DFBA-456C-9500-DF46CB11B819}" destId="{EB60DDD7-9A97-4457-950D-24F771DE7C3C}" srcOrd="0" destOrd="2" presId="urn:microsoft.com/office/officeart/2005/8/layout/vList2"/>
    <dgm:cxn modelId="{9D31C22B-457F-457C-A285-41A6E3DD8067}" srcId="{5E5C1F94-4275-4942-8380-1E080FA3BB57}" destId="{AAB32D31-4000-4A14-9E91-A44B797D86A7}" srcOrd="0" destOrd="0" parTransId="{A0A8C715-EC10-48BC-89F6-42A8EF59F788}" sibTransId="{D5B27576-6F08-440E-BAA5-2750D467F209}"/>
    <dgm:cxn modelId="{D1864B59-0FC0-48AA-849C-22587D57C36B}" type="presOf" srcId="{AAB32D31-4000-4A14-9E91-A44B797D86A7}" destId="{EB60DDD7-9A97-4457-950D-24F771DE7C3C}" srcOrd="0" destOrd="0" presId="urn:microsoft.com/office/officeart/2005/8/layout/vList2"/>
    <dgm:cxn modelId="{A67E7A17-BF50-4007-B841-486A86BBF764}" srcId="{5E5C1F94-4275-4942-8380-1E080FA3BB57}" destId="{AF3D2480-DFBA-456C-9500-DF46CB11B819}" srcOrd="2" destOrd="0" parTransId="{9D9AE256-E079-410F-AC6B-FBF79C4F35C9}" sibTransId="{2ADD598A-599F-4040-8E7D-77811FF71F19}"/>
    <dgm:cxn modelId="{D34E43E9-E2C5-4562-AB65-096BC8E634BF}" type="presParOf" srcId="{BD706F1B-1096-4FB6-B462-E388E067545A}" destId="{8CD81FF2-ADDB-481E-8510-EBB6A8EE0A66}" srcOrd="0" destOrd="0" presId="urn:microsoft.com/office/officeart/2005/8/layout/vList2"/>
    <dgm:cxn modelId="{3D89831F-A611-47EA-B03B-55395C5D8BB8}" type="presParOf" srcId="{BD706F1B-1096-4FB6-B462-E388E067545A}" destId="{EB60DDD7-9A97-4457-950D-24F771DE7C3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A666F3E-3A7D-42F8-A1C5-4B3CA9AE4790}" type="doc">
      <dgm:prSet loTypeId="urn:microsoft.com/office/officeart/2005/8/layout/radial6" loCatId="cycle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4CA0C1F1-C879-4EA4-80CA-50DE1DBB9646}">
      <dgm:prSet phldrT="[Text]"/>
      <dgm:spPr/>
      <dgm:t>
        <a:bodyPr/>
        <a:lstStyle/>
        <a:p>
          <a:r>
            <a:rPr lang="en-US" b="1" dirty="0" smtClean="0"/>
            <a:t>Laser printer</a:t>
          </a:r>
          <a:endParaRPr lang="en-US" b="1" dirty="0"/>
        </a:p>
      </dgm:t>
    </dgm:pt>
    <dgm:pt modelId="{9D80ADBC-05DD-4B2E-BF3A-31A59445DE5D}" type="parTrans" cxnId="{697BA741-3A31-4A49-BA0F-D7D5AE411BC7}">
      <dgm:prSet/>
      <dgm:spPr/>
      <dgm:t>
        <a:bodyPr/>
        <a:lstStyle/>
        <a:p>
          <a:endParaRPr lang="en-US"/>
        </a:p>
      </dgm:t>
    </dgm:pt>
    <dgm:pt modelId="{DCC88957-8F6F-43CE-893E-D7F9E094BC85}" type="sibTrans" cxnId="{697BA741-3A31-4A49-BA0F-D7D5AE411BC7}">
      <dgm:prSet/>
      <dgm:spPr/>
      <dgm:t>
        <a:bodyPr/>
        <a:lstStyle/>
        <a:p>
          <a:endParaRPr lang="en-US"/>
        </a:p>
      </dgm:t>
    </dgm:pt>
    <dgm:pt modelId="{308FE8B4-3D3E-495A-BFE2-66D1F3356F94}">
      <dgm:prSet phldrT="[Text]"/>
      <dgm:spPr/>
      <dgm:t>
        <a:bodyPr/>
        <a:lstStyle/>
        <a:p>
          <a:r>
            <a:rPr lang="en-US" dirty="0" smtClean="0"/>
            <a:t>High-speed</a:t>
          </a:r>
          <a:endParaRPr lang="en-US" dirty="0"/>
        </a:p>
      </dgm:t>
    </dgm:pt>
    <dgm:pt modelId="{FA426D07-DEFD-4F28-B712-C963F4A0BE9D}" type="parTrans" cxnId="{059D2318-25B5-49D9-B527-788F42A941B7}">
      <dgm:prSet/>
      <dgm:spPr/>
      <dgm:t>
        <a:bodyPr/>
        <a:lstStyle/>
        <a:p>
          <a:endParaRPr lang="en-US"/>
        </a:p>
      </dgm:t>
    </dgm:pt>
    <dgm:pt modelId="{7F44892D-81DD-45D7-B92A-D30E4171CE67}" type="sibTrans" cxnId="{059D2318-25B5-49D9-B527-788F42A941B7}">
      <dgm:prSet/>
      <dgm:spPr/>
      <dgm:t>
        <a:bodyPr/>
        <a:lstStyle/>
        <a:p>
          <a:endParaRPr lang="en-US"/>
        </a:p>
      </dgm:t>
    </dgm:pt>
    <dgm:pt modelId="{A99DDA78-129D-42EF-9BE3-DF5DFF6C0E2D}">
      <dgm:prSet phldrT="[Text]"/>
      <dgm:spPr/>
      <dgm:t>
        <a:bodyPr/>
        <a:lstStyle/>
        <a:p>
          <a:r>
            <a:rPr lang="en-US" dirty="0" smtClean="0"/>
            <a:t>High-quality</a:t>
          </a:r>
          <a:endParaRPr lang="en-US" dirty="0"/>
        </a:p>
      </dgm:t>
    </dgm:pt>
    <dgm:pt modelId="{FB92A4E9-91F8-4FA4-A079-68C8592999B1}" type="parTrans" cxnId="{5526E4E6-CD13-4919-A618-8A63E9E07CE7}">
      <dgm:prSet/>
      <dgm:spPr/>
      <dgm:t>
        <a:bodyPr/>
        <a:lstStyle/>
        <a:p>
          <a:endParaRPr lang="en-US"/>
        </a:p>
      </dgm:t>
    </dgm:pt>
    <dgm:pt modelId="{AC376E54-3FF7-45E3-A51F-689CE2B5942E}" type="sibTrans" cxnId="{5526E4E6-CD13-4919-A618-8A63E9E07CE7}">
      <dgm:prSet/>
      <dgm:spPr/>
      <dgm:t>
        <a:bodyPr/>
        <a:lstStyle/>
        <a:p>
          <a:endParaRPr lang="en-US"/>
        </a:p>
      </dgm:t>
    </dgm:pt>
    <dgm:pt modelId="{70F6E0F5-E36E-4D8F-8228-C794B52CDC06}">
      <dgm:prSet phldrT="[Text]"/>
      <dgm:spPr/>
      <dgm:t>
        <a:bodyPr/>
        <a:lstStyle/>
        <a:p>
          <a:r>
            <a:rPr lang="en-US" dirty="0" smtClean="0"/>
            <a:t>Color</a:t>
          </a:r>
          <a:endParaRPr lang="en-US" dirty="0"/>
        </a:p>
      </dgm:t>
    </dgm:pt>
    <dgm:pt modelId="{DA279648-58CD-4BBC-94AB-0EAB1143A88D}" type="parTrans" cxnId="{322C06D0-D9A4-4800-A54B-DC8D92A8E9BC}">
      <dgm:prSet/>
      <dgm:spPr/>
      <dgm:t>
        <a:bodyPr/>
        <a:lstStyle/>
        <a:p>
          <a:endParaRPr lang="en-US"/>
        </a:p>
      </dgm:t>
    </dgm:pt>
    <dgm:pt modelId="{031DC828-FE70-4D9A-B2D9-6DFE795F7CEA}" type="sibTrans" cxnId="{322C06D0-D9A4-4800-A54B-DC8D92A8E9BC}">
      <dgm:prSet/>
      <dgm:spPr/>
      <dgm:t>
        <a:bodyPr/>
        <a:lstStyle/>
        <a:p>
          <a:endParaRPr lang="en-US"/>
        </a:p>
      </dgm:t>
    </dgm:pt>
    <dgm:pt modelId="{B1E393F3-5AFD-4365-99C8-847687AEE3D1}">
      <dgm:prSet phldrT="[Text]"/>
      <dgm:spPr/>
      <dgm:t>
        <a:bodyPr/>
        <a:lstStyle/>
        <a:p>
          <a:r>
            <a:rPr lang="en-US" dirty="0" smtClean="0"/>
            <a:t>Black-and-white</a:t>
          </a:r>
          <a:endParaRPr lang="en-US" dirty="0"/>
        </a:p>
      </dgm:t>
    </dgm:pt>
    <dgm:pt modelId="{C468D4A8-6592-4E1B-95FF-5D883B71EFBE}" type="parTrans" cxnId="{2B3C42C1-52AD-416E-B218-6D6B3CC2CA8E}">
      <dgm:prSet/>
      <dgm:spPr/>
      <dgm:t>
        <a:bodyPr/>
        <a:lstStyle/>
        <a:p>
          <a:endParaRPr lang="en-US"/>
        </a:p>
      </dgm:t>
    </dgm:pt>
    <dgm:pt modelId="{F7D71ABD-57BE-4739-BF37-DAE1786C7F16}" type="sibTrans" cxnId="{2B3C42C1-52AD-416E-B218-6D6B3CC2CA8E}">
      <dgm:prSet/>
      <dgm:spPr/>
      <dgm:t>
        <a:bodyPr/>
        <a:lstStyle/>
        <a:p>
          <a:endParaRPr lang="en-US"/>
        </a:p>
      </dgm:t>
    </dgm:pt>
    <dgm:pt modelId="{D0A74507-18BD-4CBB-8349-7A4CA6C4B940}" type="pres">
      <dgm:prSet presAssocID="{5A666F3E-3A7D-42F8-A1C5-4B3CA9AE479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E77531-B69A-4188-A5D0-BF673D9E8EFE}" type="pres">
      <dgm:prSet presAssocID="{4CA0C1F1-C879-4EA4-80CA-50DE1DBB9646}" presName="centerShape" presStyleLbl="node0" presStyleIdx="0" presStyleCnt="1"/>
      <dgm:spPr/>
      <dgm:t>
        <a:bodyPr/>
        <a:lstStyle/>
        <a:p>
          <a:endParaRPr lang="en-US"/>
        </a:p>
      </dgm:t>
    </dgm:pt>
    <dgm:pt modelId="{F315C339-B051-471D-801E-015A412222FD}" type="pres">
      <dgm:prSet presAssocID="{308FE8B4-3D3E-495A-BFE2-66D1F3356F9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3CAFFC-61B9-452F-B2BA-5338972A3AEB}" type="pres">
      <dgm:prSet presAssocID="{308FE8B4-3D3E-495A-BFE2-66D1F3356F94}" presName="dummy" presStyleCnt="0"/>
      <dgm:spPr/>
      <dgm:t>
        <a:bodyPr/>
        <a:lstStyle/>
        <a:p>
          <a:endParaRPr lang="en-US"/>
        </a:p>
      </dgm:t>
    </dgm:pt>
    <dgm:pt modelId="{18A04DF4-B405-4C0B-BF49-79299973B1BD}" type="pres">
      <dgm:prSet presAssocID="{7F44892D-81DD-45D7-B92A-D30E4171CE6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E02D6801-3838-4C07-986B-046BAB09F455}" type="pres">
      <dgm:prSet presAssocID="{A99DDA78-129D-42EF-9BE3-DF5DFF6C0E2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D046EB-39BB-45C9-B848-50E36FDF84F1}" type="pres">
      <dgm:prSet presAssocID="{A99DDA78-129D-42EF-9BE3-DF5DFF6C0E2D}" presName="dummy" presStyleCnt="0"/>
      <dgm:spPr/>
      <dgm:t>
        <a:bodyPr/>
        <a:lstStyle/>
        <a:p>
          <a:endParaRPr lang="en-US"/>
        </a:p>
      </dgm:t>
    </dgm:pt>
    <dgm:pt modelId="{19B57E61-51C6-4F80-B87D-44698B45D566}" type="pres">
      <dgm:prSet presAssocID="{AC376E54-3FF7-45E3-A51F-689CE2B5942E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4648A1E-C52C-4B3A-BD52-67ECEF5192D3}" type="pres">
      <dgm:prSet presAssocID="{70F6E0F5-E36E-4D8F-8228-C794B52CDC0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61C381-3D47-4785-AD75-131BB8CCF806}" type="pres">
      <dgm:prSet presAssocID="{70F6E0F5-E36E-4D8F-8228-C794B52CDC06}" presName="dummy" presStyleCnt="0"/>
      <dgm:spPr/>
      <dgm:t>
        <a:bodyPr/>
        <a:lstStyle/>
        <a:p>
          <a:endParaRPr lang="en-US"/>
        </a:p>
      </dgm:t>
    </dgm:pt>
    <dgm:pt modelId="{8BCD95DE-AB5A-4300-BC8C-DD1859E8AA97}" type="pres">
      <dgm:prSet presAssocID="{031DC828-FE70-4D9A-B2D9-6DFE795F7CEA}" presName="sibTrans" presStyleLbl="sibTrans2D1" presStyleIdx="2" presStyleCnt="4" custScaleX="103545" custScaleY="102057"/>
      <dgm:spPr/>
      <dgm:t>
        <a:bodyPr/>
        <a:lstStyle/>
        <a:p>
          <a:endParaRPr lang="en-US"/>
        </a:p>
      </dgm:t>
    </dgm:pt>
    <dgm:pt modelId="{8F95ADAE-97BF-4E1D-9987-719A6D49D7B4}" type="pres">
      <dgm:prSet presAssocID="{B1E393F3-5AFD-4365-99C8-847687AEE3D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481BD1-E220-4297-BD91-B7518B0CA5ED}" type="pres">
      <dgm:prSet presAssocID="{B1E393F3-5AFD-4365-99C8-847687AEE3D1}" presName="dummy" presStyleCnt="0"/>
      <dgm:spPr/>
      <dgm:t>
        <a:bodyPr/>
        <a:lstStyle/>
        <a:p>
          <a:endParaRPr lang="en-US"/>
        </a:p>
      </dgm:t>
    </dgm:pt>
    <dgm:pt modelId="{54CD24D7-8FB8-4D97-BDBF-F513FBC86961}" type="pres">
      <dgm:prSet presAssocID="{F7D71ABD-57BE-4739-BF37-DAE1786C7F16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2B3C42C1-52AD-416E-B218-6D6B3CC2CA8E}" srcId="{4CA0C1F1-C879-4EA4-80CA-50DE1DBB9646}" destId="{B1E393F3-5AFD-4365-99C8-847687AEE3D1}" srcOrd="3" destOrd="0" parTransId="{C468D4A8-6592-4E1B-95FF-5D883B71EFBE}" sibTransId="{F7D71ABD-57BE-4739-BF37-DAE1786C7F16}"/>
    <dgm:cxn modelId="{626E9F3D-117A-4A91-B2DF-705E46A9EA84}" type="presOf" srcId="{B1E393F3-5AFD-4365-99C8-847687AEE3D1}" destId="{8F95ADAE-97BF-4E1D-9987-719A6D49D7B4}" srcOrd="0" destOrd="0" presId="urn:microsoft.com/office/officeart/2005/8/layout/radial6"/>
    <dgm:cxn modelId="{265BFD12-510E-452E-9F75-1AC11FD0AD3F}" type="presOf" srcId="{70F6E0F5-E36E-4D8F-8228-C794B52CDC06}" destId="{B4648A1E-C52C-4B3A-BD52-67ECEF5192D3}" srcOrd="0" destOrd="0" presId="urn:microsoft.com/office/officeart/2005/8/layout/radial6"/>
    <dgm:cxn modelId="{34387C6A-5FB9-4CEA-BEFE-CCAB649C9406}" type="presOf" srcId="{5A666F3E-3A7D-42F8-A1C5-4B3CA9AE4790}" destId="{D0A74507-18BD-4CBB-8349-7A4CA6C4B940}" srcOrd="0" destOrd="0" presId="urn:microsoft.com/office/officeart/2005/8/layout/radial6"/>
    <dgm:cxn modelId="{322C06D0-D9A4-4800-A54B-DC8D92A8E9BC}" srcId="{4CA0C1F1-C879-4EA4-80CA-50DE1DBB9646}" destId="{70F6E0F5-E36E-4D8F-8228-C794B52CDC06}" srcOrd="2" destOrd="0" parTransId="{DA279648-58CD-4BBC-94AB-0EAB1143A88D}" sibTransId="{031DC828-FE70-4D9A-B2D9-6DFE795F7CEA}"/>
    <dgm:cxn modelId="{EE4FBB56-0A6B-4308-97EC-08D37CD8DD2E}" type="presOf" srcId="{031DC828-FE70-4D9A-B2D9-6DFE795F7CEA}" destId="{8BCD95DE-AB5A-4300-BC8C-DD1859E8AA97}" srcOrd="0" destOrd="0" presId="urn:microsoft.com/office/officeart/2005/8/layout/radial6"/>
    <dgm:cxn modelId="{5526E4E6-CD13-4919-A618-8A63E9E07CE7}" srcId="{4CA0C1F1-C879-4EA4-80CA-50DE1DBB9646}" destId="{A99DDA78-129D-42EF-9BE3-DF5DFF6C0E2D}" srcOrd="1" destOrd="0" parTransId="{FB92A4E9-91F8-4FA4-A079-68C8592999B1}" sibTransId="{AC376E54-3FF7-45E3-A51F-689CE2B5942E}"/>
    <dgm:cxn modelId="{059D2318-25B5-49D9-B527-788F42A941B7}" srcId="{4CA0C1F1-C879-4EA4-80CA-50DE1DBB9646}" destId="{308FE8B4-3D3E-495A-BFE2-66D1F3356F94}" srcOrd="0" destOrd="0" parTransId="{FA426D07-DEFD-4F28-B712-C963F4A0BE9D}" sibTransId="{7F44892D-81DD-45D7-B92A-D30E4171CE67}"/>
    <dgm:cxn modelId="{697BA741-3A31-4A49-BA0F-D7D5AE411BC7}" srcId="{5A666F3E-3A7D-42F8-A1C5-4B3CA9AE4790}" destId="{4CA0C1F1-C879-4EA4-80CA-50DE1DBB9646}" srcOrd="0" destOrd="0" parTransId="{9D80ADBC-05DD-4B2E-BF3A-31A59445DE5D}" sibTransId="{DCC88957-8F6F-43CE-893E-D7F9E094BC85}"/>
    <dgm:cxn modelId="{CCDAA707-A6DB-4CFE-AE08-442D675D7F49}" type="presOf" srcId="{F7D71ABD-57BE-4739-BF37-DAE1786C7F16}" destId="{54CD24D7-8FB8-4D97-BDBF-F513FBC86961}" srcOrd="0" destOrd="0" presId="urn:microsoft.com/office/officeart/2005/8/layout/radial6"/>
    <dgm:cxn modelId="{D05CF4BA-D4BF-46AE-A59F-ECDE5FE2F324}" type="presOf" srcId="{7F44892D-81DD-45D7-B92A-D30E4171CE67}" destId="{18A04DF4-B405-4C0B-BF49-79299973B1BD}" srcOrd="0" destOrd="0" presId="urn:microsoft.com/office/officeart/2005/8/layout/radial6"/>
    <dgm:cxn modelId="{3836E379-F708-4518-829A-126F9E75EA59}" type="presOf" srcId="{308FE8B4-3D3E-495A-BFE2-66D1F3356F94}" destId="{F315C339-B051-471D-801E-015A412222FD}" srcOrd="0" destOrd="0" presId="urn:microsoft.com/office/officeart/2005/8/layout/radial6"/>
    <dgm:cxn modelId="{C0EC956E-8BD2-4813-9272-304D101A772E}" type="presOf" srcId="{AC376E54-3FF7-45E3-A51F-689CE2B5942E}" destId="{19B57E61-51C6-4F80-B87D-44698B45D566}" srcOrd="0" destOrd="0" presId="urn:microsoft.com/office/officeart/2005/8/layout/radial6"/>
    <dgm:cxn modelId="{D0F222F5-88E1-4A3A-871F-C66AAA292BB9}" type="presOf" srcId="{4CA0C1F1-C879-4EA4-80CA-50DE1DBB9646}" destId="{5EE77531-B69A-4188-A5D0-BF673D9E8EFE}" srcOrd="0" destOrd="0" presId="urn:microsoft.com/office/officeart/2005/8/layout/radial6"/>
    <dgm:cxn modelId="{D6666A0A-A908-4093-9C5B-97B8FA7CF487}" type="presOf" srcId="{A99DDA78-129D-42EF-9BE3-DF5DFF6C0E2D}" destId="{E02D6801-3838-4C07-986B-046BAB09F455}" srcOrd="0" destOrd="0" presId="urn:microsoft.com/office/officeart/2005/8/layout/radial6"/>
    <dgm:cxn modelId="{8E1BA4FA-A935-4409-9312-FD92424274BC}" type="presParOf" srcId="{D0A74507-18BD-4CBB-8349-7A4CA6C4B940}" destId="{5EE77531-B69A-4188-A5D0-BF673D9E8EFE}" srcOrd="0" destOrd="0" presId="urn:microsoft.com/office/officeart/2005/8/layout/radial6"/>
    <dgm:cxn modelId="{EFD76E86-FD7E-4A39-A25F-75186FE95A12}" type="presParOf" srcId="{D0A74507-18BD-4CBB-8349-7A4CA6C4B940}" destId="{F315C339-B051-471D-801E-015A412222FD}" srcOrd="1" destOrd="0" presId="urn:microsoft.com/office/officeart/2005/8/layout/radial6"/>
    <dgm:cxn modelId="{060F0286-2E72-437D-8345-70B8B2CECEBA}" type="presParOf" srcId="{D0A74507-18BD-4CBB-8349-7A4CA6C4B940}" destId="{B73CAFFC-61B9-452F-B2BA-5338972A3AEB}" srcOrd="2" destOrd="0" presId="urn:microsoft.com/office/officeart/2005/8/layout/radial6"/>
    <dgm:cxn modelId="{82F09A16-EE0F-4D87-BEAD-53F58987EA88}" type="presParOf" srcId="{D0A74507-18BD-4CBB-8349-7A4CA6C4B940}" destId="{18A04DF4-B405-4C0B-BF49-79299973B1BD}" srcOrd="3" destOrd="0" presId="urn:microsoft.com/office/officeart/2005/8/layout/radial6"/>
    <dgm:cxn modelId="{7BD5C894-0635-4C0C-BCEB-1D8229F5BA22}" type="presParOf" srcId="{D0A74507-18BD-4CBB-8349-7A4CA6C4B940}" destId="{E02D6801-3838-4C07-986B-046BAB09F455}" srcOrd="4" destOrd="0" presId="urn:microsoft.com/office/officeart/2005/8/layout/radial6"/>
    <dgm:cxn modelId="{EB4306AE-B72A-4C61-92DC-C21C90394F53}" type="presParOf" srcId="{D0A74507-18BD-4CBB-8349-7A4CA6C4B940}" destId="{6ED046EB-39BB-45C9-B848-50E36FDF84F1}" srcOrd="5" destOrd="0" presId="urn:microsoft.com/office/officeart/2005/8/layout/radial6"/>
    <dgm:cxn modelId="{FC398285-2550-42C6-93A1-1E44AEB53983}" type="presParOf" srcId="{D0A74507-18BD-4CBB-8349-7A4CA6C4B940}" destId="{19B57E61-51C6-4F80-B87D-44698B45D566}" srcOrd="6" destOrd="0" presId="urn:microsoft.com/office/officeart/2005/8/layout/radial6"/>
    <dgm:cxn modelId="{DA820AD7-91A5-42C2-A647-F50CFC8D9A41}" type="presParOf" srcId="{D0A74507-18BD-4CBB-8349-7A4CA6C4B940}" destId="{B4648A1E-C52C-4B3A-BD52-67ECEF5192D3}" srcOrd="7" destOrd="0" presId="urn:microsoft.com/office/officeart/2005/8/layout/radial6"/>
    <dgm:cxn modelId="{78AC3031-A880-4EEF-A837-E5D0FB27ED32}" type="presParOf" srcId="{D0A74507-18BD-4CBB-8349-7A4CA6C4B940}" destId="{4C61C381-3D47-4785-AD75-131BB8CCF806}" srcOrd="8" destOrd="0" presId="urn:microsoft.com/office/officeart/2005/8/layout/radial6"/>
    <dgm:cxn modelId="{D8C9CDD0-182B-400C-B880-DE329B5B4313}" type="presParOf" srcId="{D0A74507-18BD-4CBB-8349-7A4CA6C4B940}" destId="{8BCD95DE-AB5A-4300-BC8C-DD1859E8AA97}" srcOrd="9" destOrd="0" presId="urn:microsoft.com/office/officeart/2005/8/layout/radial6"/>
    <dgm:cxn modelId="{6A46BAA3-CAFC-4C19-9843-E9990CA6C7AD}" type="presParOf" srcId="{D0A74507-18BD-4CBB-8349-7A4CA6C4B940}" destId="{8F95ADAE-97BF-4E1D-9987-719A6D49D7B4}" srcOrd="10" destOrd="0" presId="urn:microsoft.com/office/officeart/2005/8/layout/radial6"/>
    <dgm:cxn modelId="{641DFA78-7CE7-4864-A550-63820DFB8896}" type="presParOf" srcId="{D0A74507-18BD-4CBB-8349-7A4CA6C4B940}" destId="{E1481BD1-E220-4297-BD91-B7518B0CA5ED}" srcOrd="11" destOrd="0" presId="urn:microsoft.com/office/officeart/2005/8/layout/radial6"/>
    <dgm:cxn modelId="{1B80F5C7-FC20-4D20-8630-40DDD57FC736}" type="presParOf" srcId="{D0A74507-18BD-4CBB-8349-7A4CA6C4B940}" destId="{54CD24D7-8FB8-4D97-BDBF-F513FBC8696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A074745-2875-4DC8-94DC-35BE4114914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748214-E33B-4136-8AA4-E8711CB84A15}">
      <dgm:prSet phldrT="[Text]"/>
      <dgm:spPr/>
      <dgm:t>
        <a:bodyPr/>
        <a:lstStyle/>
        <a:p>
          <a:pPr algn="ctr"/>
          <a:r>
            <a:rPr lang="en-US" dirty="0" smtClean="0"/>
            <a:t>Dye-sublimation printer</a:t>
          </a:r>
          <a:endParaRPr lang="en-US" dirty="0"/>
        </a:p>
      </dgm:t>
    </dgm:pt>
    <dgm:pt modelId="{ED8CBCE5-8A77-4A63-8B73-DDF322DF3972}" type="parTrans" cxnId="{DC17D294-FEB2-47BA-9F02-6DA4A494EF55}">
      <dgm:prSet/>
      <dgm:spPr/>
      <dgm:t>
        <a:bodyPr/>
        <a:lstStyle/>
        <a:p>
          <a:pPr algn="ctr"/>
          <a:endParaRPr lang="en-US"/>
        </a:p>
      </dgm:t>
    </dgm:pt>
    <dgm:pt modelId="{BC9C372D-8B88-4C00-926F-FF529E112E89}" type="sibTrans" cxnId="{DC17D294-FEB2-47BA-9F02-6DA4A494EF55}">
      <dgm:prSet/>
      <dgm:spPr/>
      <dgm:t>
        <a:bodyPr/>
        <a:lstStyle/>
        <a:p>
          <a:pPr algn="ctr"/>
          <a:endParaRPr lang="en-US"/>
        </a:p>
      </dgm:t>
    </dgm:pt>
    <dgm:pt modelId="{ED37CAFC-2BEC-4AF0-A11C-815A7A18DB13}" type="pres">
      <dgm:prSet presAssocID="{0A074745-2875-4DC8-94DC-35BE411491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147954-FD98-4D4C-B17C-38A6E536B17F}" type="pres">
      <dgm:prSet presAssocID="{F6748214-E33B-4136-8AA4-E8711CB84A1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17D294-FEB2-47BA-9F02-6DA4A494EF55}" srcId="{0A074745-2875-4DC8-94DC-35BE4114914B}" destId="{F6748214-E33B-4136-8AA4-E8711CB84A15}" srcOrd="0" destOrd="0" parTransId="{ED8CBCE5-8A77-4A63-8B73-DDF322DF3972}" sibTransId="{BC9C372D-8B88-4C00-926F-FF529E112E89}"/>
    <dgm:cxn modelId="{E04F00EE-EABB-48AD-B219-46538D6EA4D9}" type="presOf" srcId="{0A074745-2875-4DC8-94DC-35BE4114914B}" destId="{ED37CAFC-2BEC-4AF0-A11C-815A7A18DB13}" srcOrd="0" destOrd="0" presId="urn:microsoft.com/office/officeart/2005/8/layout/vList2"/>
    <dgm:cxn modelId="{6FF26723-48DF-4AB1-967B-7679F6649B0C}" type="presOf" srcId="{F6748214-E33B-4136-8AA4-E8711CB84A15}" destId="{FD147954-FD98-4D4C-B17C-38A6E536B17F}" srcOrd="0" destOrd="0" presId="urn:microsoft.com/office/officeart/2005/8/layout/vList2"/>
    <dgm:cxn modelId="{58210CC1-DC37-4A96-9447-E8ECC62619E4}" type="presParOf" srcId="{ED37CAFC-2BEC-4AF0-A11C-815A7A18DB13}" destId="{FD147954-FD98-4D4C-B17C-38A6E536B17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F85102C-52AA-4C9D-8775-2FF712ADBFCB}" type="doc">
      <dgm:prSet loTypeId="urn:microsoft.com/office/officeart/2005/8/layout/default#34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4BE61A80-F514-4E80-B78E-1A2FBAB1DD95}">
      <dgm:prSet/>
      <dgm:spPr/>
      <dgm:t>
        <a:bodyPr/>
        <a:lstStyle/>
        <a:p>
          <a:r>
            <a:rPr lang="en-US" dirty="0" smtClean="0"/>
            <a:t>Variety of options for input and output</a:t>
          </a:r>
          <a:endParaRPr lang="en-US" dirty="0"/>
        </a:p>
      </dgm:t>
    </dgm:pt>
    <dgm:pt modelId="{C03EAD1D-891A-4A33-B670-78A09894B497}" type="parTrans" cxnId="{D19A9A1D-8F9E-49BD-A27D-5CCFF51CF7C4}">
      <dgm:prSet/>
      <dgm:spPr/>
      <dgm:t>
        <a:bodyPr/>
        <a:lstStyle/>
        <a:p>
          <a:endParaRPr lang="en-US"/>
        </a:p>
      </dgm:t>
    </dgm:pt>
    <dgm:pt modelId="{67E33806-C16A-4992-B4F4-2D6B8D7A3ED2}" type="sibTrans" cxnId="{D19A9A1D-8F9E-49BD-A27D-5CCFF51CF7C4}">
      <dgm:prSet/>
      <dgm:spPr/>
      <dgm:t>
        <a:bodyPr/>
        <a:lstStyle/>
        <a:p>
          <a:endParaRPr lang="en-US"/>
        </a:p>
      </dgm:t>
    </dgm:pt>
    <dgm:pt modelId="{EA80797A-03AE-4035-91BC-990BBC1EE674}">
      <dgm:prSet/>
      <dgm:spPr/>
      <dgm:t>
        <a:bodyPr/>
        <a:lstStyle/>
        <a:p>
          <a:r>
            <a:rPr lang="en-US" dirty="0" smtClean="0"/>
            <a:t>Several assistive technology options for input and output</a:t>
          </a:r>
          <a:endParaRPr lang="en-US" dirty="0"/>
        </a:p>
      </dgm:t>
    </dgm:pt>
    <dgm:pt modelId="{C827418B-6E40-40E9-BFE8-B9415F5F30FB}" type="parTrans" cxnId="{07C376EA-2E17-463F-AEF4-A705E59CA7FD}">
      <dgm:prSet/>
      <dgm:spPr/>
      <dgm:t>
        <a:bodyPr/>
        <a:lstStyle/>
        <a:p>
          <a:endParaRPr lang="en-US"/>
        </a:p>
      </dgm:t>
    </dgm:pt>
    <dgm:pt modelId="{AE6C3716-9AC7-4944-BB80-C33C897AB827}" type="sibTrans" cxnId="{07C376EA-2E17-463F-AEF4-A705E59CA7FD}">
      <dgm:prSet/>
      <dgm:spPr/>
      <dgm:t>
        <a:bodyPr/>
        <a:lstStyle/>
        <a:p>
          <a:endParaRPr lang="en-US"/>
        </a:p>
      </dgm:t>
    </dgm:pt>
    <dgm:pt modelId="{83D7DC62-EB60-457E-92F5-18866EA92871}" type="pres">
      <dgm:prSet presAssocID="{CF85102C-52AA-4C9D-8775-2FF712ADBF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320912-8D9A-492B-894B-23596CF49463}" type="pres">
      <dgm:prSet presAssocID="{4BE61A80-F514-4E80-B78E-1A2FBAB1DD9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3B308-9D7E-4AEF-8E39-DF2C5AADD5BC}" type="pres">
      <dgm:prSet presAssocID="{67E33806-C16A-4992-B4F4-2D6B8D7A3ED2}" presName="sibTrans" presStyleCnt="0"/>
      <dgm:spPr/>
      <dgm:t>
        <a:bodyPr/>
        <a:lstStyle/>
        <a:p>
          <a:endParaRPr lang="en-US"/>
        </a:p>
      </dgm:t>
    </dgm:pt>
    <dgm:pt modelId="{8934B3DC-27F0-4B2D-9602-9DAA1948506F}" type="pres">
      <dgm:prSet presAssocID="{EA80797A-03AE-4035-91BC-990BBC1EE67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9A9A1D-8F9E-49BD-A27D-5CCFF51CF7C4}" srcId="{CF85102C-52AA-4C9D-8775-2FF712ADBFCB}" destId="{4BE61A80-F514-4E80-B78E-1A2FBAB1DD95}" srcOrd="0" destOrd="0" parTransId="{C03EAD1D-891A-4A33-B670-78A09894B497}" sibTransId="{67E33806-C16A-4992-B4F4-2D6B8D7A3ED2}"/>
    <dgm:cxn modelId="{0F2262FE-F290-4ADB-BFA1-26D8F96EF6E7}" type="presOf" srcId="{CF85102C-52AA-4C9D-8775-2FF712ADBFCB}" destId="{83D7DC62-EB60-457E-92F5-18866EA92871}" srcOrd="0" destOrd="0" presId="urn:microsoft.com/office/officeart/2005/8/layout/default#34"/>
    <dgm:cxn modelId="{BF2F112A-CFB7-425E-A224-68BABB4016C6}" type="presOf" srcId="{EA80797A-03AE-4035-91BC-990BBC1EE674}" destId="{8934B3DC-27F0-4B2D-9602-9DAA1948506F}" srcOrd="0" destOrd="0" presId="urn:microsoft.com/office/officeart/2005/8/layout/default#34"/>
    <dgm:cxn modelId="{07C376EA-2E17-463F-AEF4-A705E59CA7FD}" srcId="{CF85102C-52AA-4C9D-8775-2FF712ADBFCB}" destId="{EA80797A-03AE-4035-91BC-990BBC1EE674}" srcOrd="1" destOrd="0" parTransId="{C827418B-6E40-40E9-BFE8-B9415F5F30FB}" sibTransId="{AE6C3716-9AC7-4944-BB80-C33C897AB827}"/>
    <dgm:cxn modelId="{C6676327-20B8-4264-A010-C4F6BE0968AC}" type="presOf" srcId="{4BE61A80-F514-4E80-B78E-1A2FBAB1DD95}" destId="{A2320912-8D9A-492B-894B-23596CF49463}" srcOrd="0" destOrd="0" presId="urn:microsoft.com/office/officeart/2005/8/layout/default#34"/>
    <dgm:cxn modelId="{3E7C2D07-76FE-4433-9ED0-979FB7A08586}" type="presParOf" srcId="{83D7DC62-EB60-457E-92F5-18866EA92871}" destId="{A2320912-8D9A-492B-894B-23596CF49463}" srcOrd="0" destOrd="0" presId="urn:microsoft.com/office/officeart/2005/8/layout/default#34"/>
    <dgm:cxn modelId="{23E42F1F-1C54-4EA4-A173-E03AA8387DF0}" type="presParOf" srcId="{83D7DC62-EB60-457E-92F5-18866EA92871}" destId="{9563B308-9D7E-4AEF-8E39-DF2C5AADD5BC}" srcOrd="1" destOrd="0" presId="urn:microsoft.com/office/officeart/2005/8/layout/default#34"/>
    <dgm:cxn modelId="{1F81015A-F2FA-4679-B3DE-93E621315856}" type="presParOf" srcId="{83D7DC62-EB60-457E-92F5-18866EA92871}" destId="{8934B3DC-27F0-4B2D-9602-9DAA1948506F}" srcOrd="2" destOrd="0" presId="urn:microsoft.com/office/officeart/2005/8/layout/default#3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C15C7-9BC5-433D-92A7-BCC39A2CC830}" type="doc">
      <dgm:prSet loTypeId="urn:microsoft.com/office/officeart/2005/8/layout/default#23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ECD3B53A-6819-4B69-A272-A3D38E9A3A3F}">
      <dgm:prSet phldrT="[Text]"/>
      <dgm:spPr/>
      <dgm:t>
        <a:bodyPr/>
        <a:lstStyle/>
        <a:p>
          <a:r>
            <a:rPr lang="en-US" dirty="0" smtClean="0"/>
            <a:t>Differentiate among various scanners and reading devices</a:t>
          </a:r>
          <a:endParaRPr lang="en-US" dirty="0"/>
        </a:p>
      </dgm:t>
    </dgm:pt>
    <dgm:pt modelId="{235161B7-F9DB-4A92-B258-7E241B475531}" type="parTrans" cxnId="{7A55F87C-CEAC-4406-8782-0CB9E5C55FA4}">
      <dgm:prSet/>
      <dgm:spPr/>
      <dgm:t>
        <a:bodyPr/>
        <a:lstStyle/>
        <a:p>
          <a:endParaRPr lang="en-US"/>
        </a:p>
      </dgm:t>
    </dgm:pt>
    <dgm:pt modelId="{61791FB7-3886-4BF5-997E-E95E1A53F020}" type="sibTrans" cxnId="{7A55F87C-CEAC-4406-8782-0CB9E5C55FA4}">
      <dgm:prSet/>
      <dgm:spPr/>
      <dgm:t>
        <a:bodyPr/>
        <a:lstStyle/>
        <a:p>
          <a:endParaRPr lang="en-US"/>
        </a:p>
      </dgm:t>
    </dgm:pt>
    <dgm:pt modelId="{42674218-CC19-4E43-9315-031191B7BEC2}">
      <dgm:prSet/>
      <dgm:spPr/>
      <dgm:t>
        <a:bodyPr/>
        <a:lstStyle/>
        <a:p>
          <a:r>
            <a:rPr lang="en-US" dirty="0" smtClean="0"/>
            <a:t>Explain the characteristics of various displays</a:t>
          </a:r>
        </a:p>
      </dgm:t>
    </dgm:pt>
    <dgm:pt modelId="{2032993B-99A7-4405-B403-7FB4D0FD3479}" type="parTrans" cxnId="{128534DD-F483-4ECD-90E2-63F9EF5A88E0}">
      <dgm:prSet/>
      <dgm:spPr/>
      <dgm:t>
        <a:bodyPr/>
        <a:lstStyle/>
        <a:p>
          <a:endParaRPr lang="en-US"/>
        </a:p>
      </dgm:t>
    </dgm:pt>
    <dgm:pt modelId="{88AC5E4D-1A57-4F39-A273-5FE07D604EED}" type="sibTrans" cxnId="{128534DD-F483-4ECD-90E2-63F9EF5A88E0}">
      <dgm:prSet/>
      <dgm:spPr/>
      <dgm:t>
        <a:bodyPr/>
        <a:lstStyle/>
        <a:p>
          <a:endParaRPr lang="en-US"/>
        </a:p>
      </dgm:t>
    </dgm:pt>
    <dgm:pt modelId="{5C094048-8780-4036-A969-2A5ADF764D5D}">
      <dgm:prSet/>
      <dgm:spPr/>
      <dgm:t>
        <a:bodyPr/>
        <a:lstStyle/>
        <a:p>
          <a:r>
            <a:rPr lang="en-US" dirty="0" smtClean="0"/>
            <a:t>Summarize the various types </a:t>
          </a:r>
          <a:r>
            <a:rPr lang="en-US" smtClean="0"/>
            <a:t>of printers</a:t>
          </a:r>
          <a:endParaRPr lang="en-US" dirty="0" smtClean="0"/>
        </a:p>
      </dgm:t>
    </dgm:pt>
    <dgm:pt modelId="{5D0CB9BA-3AE2-4520-9A53-635F89233460}" type="parTrans" cxnId="{0EB0CDA9-475B-460B-8FCB-08D0FC23B07B}">
      <dgm:prSet/>
      <dgm:spPr/>
      <dgm:t>
        <a:bodyPr/>
        <a:lstStyle/>
        <a:p>
          <a:endParaRPr lang="en-US"/>
        </a:p>
      </dgm:t>
    </dgm:pt>
    <dgm:pt modelId="{AC1077C0-1643-4D97-81ED-32D58F1F293E}" type="sibTrans" cxnId="{0EB0CDA9-475B-460B-8FCB-08D0FC23B07B}">
      <dgm:prSet/>
      <dgm:spPr/>
      <dgm:t>
        <a:bodyPr/>
        <a:lstStyle/>
        <a:p>
          <a:endParaRPr lang="en-US"/>
        </a:p>
      </dgm:t>
    </dgm:pt>
    <dgm:pt modelId="{0A6EE79D-58F6-4AF5-B5AF-CACD4DA5F4A1}">
      <dgm:prSet/>
      <dgm:spPr/>
      <dgm:t>
        <a:bodyPr/>
        <a:lstStyle/>
        <a:p>
          <a:r>
            <a:rPr lang="en-US" dirty="0" smtClean="0"/>
            <a:t>Identify various assistive technology input and output methods</a:t>
          </a:r>
        </a:p>
      </dgm:t>
    </dgm:pt>
    <dgm:pt modelId="{32439962-7C7E-427C-B39B-7FF08CBE83C4}" type="parTrans" cxnId="{32C40DA0-02F2-4C3B-9BD1-D540DBE1EAA8}">
      <dgm:prSet/>
      <dgm:spPr/>
      <dgm:t>
        <a:bodyPr/>
        <a:lstStyle/>
        <a:p>
          <a:endParaRPr lang="en-US"/>
        </a:p>
      </dgm:t>
    </dgm:pt>
    <dgm:pt modelId="{D0461898-CFE5-4742-8CE7-B4A109BEB387}" type="sibTrans" cxnId="{32C40DA0-02F2-4C3B-9BD1-D540DBE1EAA8}">
      <dgm:prSet/>
      <dgm:spPr/>
      <dgm:t>
        <a:bodyPr/>
        <a:lstStyle/>
        <a:p>
          <a:endParaRPr lang="en-US"/>
        </a:p>
      </dgm:t>
    </dgm:pt>
    <dgm:pt modelId="{99C09C1B-3FFC-4AF4-A927-DFB8977F8CF7}">
      <dgm:prSet/>
      <dgm:spPr/>
      <dgm:t>
        <a:bodyPr/>
        <a:lstStyle/>
        <a:p>
          <a:r>
            <a:rPr lang="en-US" dirty="0" smtClean="0"/>
            <a:t>Identify the purpose and features of speakers, headphones and </a:t>
          </a:r>
          <a:r>
            <a:rPr lang="en-US" dirty="0" err="1" smtClean="0"/>
            <a:t>earbuds</a:t>
          </a:r>
          <a:r>
            <a:rPr lang="en-US" dirty="0" smtClean="0"/>
            <a:t>, data projectors, interactive whiteboards, and force-feedback game controllers and tactile output</a:t>
          </a:r>
        </a:p>
      </dgm:t>
    </dgm:pt>
    <dgm:pt modelId="{21713857-A84D-4D88-AFF4-9427A8C84C7F}" type="parTrans" cxnId="{2D3DE41E-0B35-43ED-8D9E-FC0070B8B1B2}">
      <dgm:prSet/>
      <dgm:spPr/>
      <dgm:t>
        <a:bodyPr/>
        <a:lstStyle/>
        <a:p>
          <a:endParaRPr lang="en-US"/>
        </a:p>
      </dgm:t>
    </dgm:pt>
    <dgm:pt modelId="{678732CD-F87F-4E80-95DB-44AE83CE223F}" type="sibTrans" cxnId="{2D3DE41E-0B35-43ED-8D9E-FC0070B8B1B2}">
      <dgm:prSet/>
      <dgm:spPr/>
      <dgm:t>
        <a:bodyPr/>
        <a:lstStyle/>
        <a:p>
          <a:endParaRPr lang="en-US"/>
        </a:p>
      </dgm:t>
    </dgm:pt>
    <dgm:pt modelId="{0283AAF8-8E6B-4228-934C-18F9A9076AC0}" type="pres">
      <dgm:prSet presAssocID="{3DBC15C7-9BC5-433D-92A7-BCC39A2CC8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EBCB09-2FC9-458A-AA1E-BCCAB27B92BE}" type="pres">
      <dgm:prSet presAssocID="{ECD3B53A-6819-4B69-A272-A3D38E9A3A3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E5CC0B-7BA6-47C3-A4BA-45A6EADC3386}" type="pres">
      <dgm:prSet presAssocID="{61791FB7-3886-4BF5-997E-E95E1A53F020}" presName="sibTrans" presStyleCnt="0"/>
      <dgm:spPr/>
      <dgm:t>
        <a:bodyPr/>
        <a:lstStyle/>
        <a:p>
          <a:endParaRPr lang="en-US"/>
        </a:p>
      </dgm:t>
    </dgm:pt>
    <dgm:pt modelId="{BDC6D467-F17A-463C-849F-E1D2AFEF0923}" type="pres">
      <dgm:prSet presAssocID="{42674218-CC19-4E43-9315-031191B7BEC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6C422D-5D8D-4596-94C1-86AE94D04BB2}" type="pres">
      <dgm:prSet presAssocID="{88AC5E4D-1A57-4F39-A273-5FE07D604EED}" presName="sibTrans" presStyleCnt="0"/>
      <dgm:spPr/>
      <dgm:t>
        <a:bodyPr/>
        <a:lstStyle/>
        <a:p>
          <a:endParaRPr lang="en-US"/>
        </a:p>
      </dgm:t>
    </dgm:pt>
    <dgm:pt modelId="{2518DEB7-DEB2-4B5C-9106-8C384C238B56}" type="pres">
      <dgm:prSet presAssocID="{5C094048-8780-4036-A969-2A5ADF764D5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997873-D3A7-4235-B68B-CCF57C8D6082}" type="pres">
      <dgm:prSet presAssocID="{AC1077C0-1643-4D97-81ED-32D58F1F293E}" presName="sibTrans" presStyleCnt="0"/>
      <dgm:spPr/>
      <dgm:t>
        <a:bodyPr/>
        <a:lstStyle/>
        <a:p>
          <a:endParaRPr lang="en-US"/>
        </a:p>
      </dgm:t>
    </dgm:pt>
    <dgm:pt modelId="{9DE63BC0-B20B-495F-A272-3931201B8D9B}" type="pres">
      <dgm:prSet presAssocID="{99C09C1B-3FFC-4AF4-A927-DFB8977F8CF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F47333-F5B7-40B7-888B-5A469D5883E1}" type="pres">
      <dgm:prSet presAssocID="{678732CD-F87F-4E80-95DB-44AE83CE223F}" presName="sibTrans" presStyleCnt="0"/>
      <dgm:spPr/>
      <dgm:t>
        <a:bodyPr/>
        <a:lstStyle/>
        <a:p>
          <a:endParaRPr lang="en-US"/>
        </a:p>
      </dgm:t>
    </dgm:pt>
    <dgm:pt modelId="{1FACB639-1805-4F2E-A389-49F74ABBAA56}" type="pres">
      <dgm:prSet presAssocID="{0A6EE79D-58F6-4AF5-B5AF-CACD4DA5F4A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8534DD-F483-4ECD-90E2-63F9EF5A88E0}" srcId="{3DBC15C7-9BC5-433D-92A7-BCC39A2CC830}" destId="{42674218-CC19-4E43-9315-031191B7BEC2}" srcOrd="1" destOrd="0" parTransId="{2032993B-99A7-4405-B403-7FB4D0FD3479}" sibTransId="{88AC5E4D-1A57-4F39-A273-5FE07D604EED}"/>
    <dgm:cxn modelId="{7A55F87C-CEAC-4406-8782-0CB9E5C55FA4}" srcId="{3DBC15C7-9BC5-433D-92A7-BCC39A2CC830}" destId="{ECD3B53A-6819-4B69-A272-A3D38E9A3A3F}" srcOrd="0" destOrd="0" parTransId="{235161B7-F9DB-4A92-B258-7E241B475531}" sibTransId="{61791FB7-3886-4BF5-997E-E95E1A53F020}"/>
    <dgm:cxn modelId="{0357C5CD-D447-47E5-B9C8-4CF2960DD378}" type="presOf" srcId="{0A6EE79D-58F6-4AF5-B5AF-CACD4DA5F4A1}" destId="{1FACB639-1805-4F2E-A389-49F74ABBAA56}" srcOrd="0" destOrd="0" presId="urn:microsoft.com/office/officeart/2005/8/layout/default#23"/>
    <dgm:cxn modelId="{D3428E55-E1EA-4941-B85D-AAFDF6675F30}" type="presOf" srcId="{5C094048-8780-4036-A969-2A5ADF764D5D}" destId="{2518DEB7-DEB2-4B5C-9106-8C384C238B56}" srcOrd="0" destOrd="0" presId="urn:microsoft.com/office/officeart/2005/8/layout/default#23"/>
    <dgm:cxn modelId="{2D3DE41E-0B35-43ED-8D9E-FC0070B8B1B2}" srcId="{3DBC15C7-9BC5-433D-92A7-BCC39A2CC830}" destId="{99C09C1B-3FFC-4AF4-A927-DFB8977F8CF7}" srcOrd="3" destOrd="0" parTransId="{21713857-A84D-4D88-AFF4-9427A8C84C7F}" sibTransId="{678732CD-F87F-4E80-95DB-44AE83CE223F}"/>
    <dgm:cxn modelId="{CDBCAF59-7884-42E2-B8B1-CCAA45AECC3B}" type="presOf" srcId="{3DBC15C7-9BC5-433D-92A7-BCC39A2CC830}" destId="{0283AAF8-8E6B-4228-934C-18F9A9076AC0}" srcOrd="0" destOrd="0" presId="urn:microsoft.com/office/officeart/2005/8/layout/default#23"/>
    <dgm:cxn modelId="{32C40DA0-02F2-4C3B-9BD1-D540DBE1EAA8}" srcId="{3DBC15C7-9BC5-433D-92A7-BCC39A2CC830}" destId="{0A6EE79D-58F6-4AF5-B5AF-CACD4DA5F4A1}" srcOrd="4" destOrd="0" parTransId="{32439962-7C7E-427C-B39B-7FF08CBE83C4}" sibTransId="{D0461898-CFE5-4742-8CE7-B4A109BEB387}"/>
    <dgm:cxn modelId="{1071E38A-F253-4992-A20C-A2570CCD49AF}" type="presOf" srcId="{99C09C1B-3FFC-4AF4-A927-DFB8977F8CF7}" destId="{9DE63BC0-B20B-495F-A272-3931201B8D9B}" srcOrd="0" destOrd="0" presId="urn:microsoft.com/office/officeart/2005/8/layout/default#23"/>
    <dgm:cxn modelId="{0EB0CDA9-475B-460B-8FCB-08D0FC23B07B}" srcId="{3DBC15C7-9BC5-433D-92A7-BCC39A2CC830}" destId="{5C094048-8780-4036-A969-2A5ADF764D5D}" srcOrd="2" destOrd="0" parTransId="{5D0CB9BA-3AE2-4520-9A53-635F89233460}" sibTransId="{AC1077C0-1643-4D97-81ED-32D58F1F293E}"/>
    <dgm:cxn modelId="{FBF7F6F4-C27A-4673-9114-9A3825A079E0}" type="presOf" srcId="{ECD3B53A-6819-4B69-A272-A3D38E9A3A3F}" destId="{C7EBCB09-2FC9-458A-AA1E-BCCAB27B92BE}" srcOrd="0" destOrd="0" presId="urn:microsoft.com/office/officeart/2005/8/layout/default#23"/>
    <dgm:cxn modelId="{79A182AB-C4C7-4A95-A0FB-A82B0D5AAC50}" type="presOf" srcId="{42674218-CC19-4E43-9315-031191B7BEC2}" destId="{BDC6D467-F17A-463C-849F-E1D2AFEF0923}" srcOrd="0" destOrd="0" presId="urn:microsoft.com/office/officeart/2005/8/layout/default#23"/>
    <dgm:cxn modelId="{2B855C0D-B405-489C-949F-9D42D0ECD79C}" type="presParOf" srcId="{0283AAF8-8E6B-4228-934C-18F9A9076AC0}" destId="{C7EBCB09-2FC9-458A-AA1E-BCCAB27B92BE}" srcOrd="0" destOrd="0" presId="urn:microsoft.com/office/officeart/2005/8/layout/default#23"/>
    <dgm:cxn modelId="{1F197B97-628F-4C92-90A1-EB8A6C6AA0BF}" type="presParOf" srcId="{0283AAF8-8E6B-4228-934C-18F9A9076AC0}" destId="{66E5CC0B-7BA6-47C3-A4BA-45A6EADC3386}" srcOrd="1" destOrd="0" presId="urn:microsoft.com/office/officeart/2005/8/layout/default#23"/>
    <dgm:cxn modelId="{D1B6958F-0978-4C00-BEC8-DD0B60298561}" type="presParOf" srcId="{0283AAF8-8E6B-4228-934C-18F9A9076AC0}" destId="{BDC6D467-F17A-463C-849F-E1D2AFEF0923}" srcOrd="2" destOrd="0" presId="urn:microsoft.com/office/officeart/2005/8/layout/default#23"/>
    <dgm:cxn modelId="{5A2BE7CD-EDEA-4EBB-8AEB-B0ACBC3C31E7}" type="presParOf" srcId="{0283AAF8-8E6B-4228-934C-18F9A9076AC0}" destId="{576C422D-5D8D-4596-94C1-86AE94D04BB2}" srcOrd="3" destOrd="0" presId="urn:microsoft.com/office/officeart/2005/8/layout/default#23"/>
    <dgm:cxn modelId="{9AD67960-5E39-4EDA-A772-D4FF472290FD}" type="presParOf" srcId="{0283AAF8-8E6B-4228-934C-18F9A9076AC0}" destId="{2518DEB7-DEB2-4B5C-9106-8C384C238B56}" srcOrd="4" destOrd="0" presId="urn:microsoft.com/office/officeart/2005/8/layout/default#23"/>
    <dgm:cxn modelId="{6BB7D6B9-BDDB-4131-9E1F-F5B4B18339F8}" type="presParOf" srcId="{0283AAF8-8E6B-4228-934C-18F9A9076AC0}" destId="{C0997873-D3A7-4235-B68B-CCF57C8D6082}" srcOrd="5" destOrd="0" presId="urn:microsoft.com/office/officeart/2005/8/layout/default#23"/>
    <dgm:cxn modelId="{48618FC9-A4AA-458C-8FF2-7998C8024B7C}" type="presParOf" srcId="{0283AAF8-8E6B-4228-934C-18F9A9076AC0}" destId="{9DE63BC0-B20B-495F-A272-3931201B8D9B}" srcOrd="6" destOrd="0" presId="urn:microsoft.com/office/officeart/2005/8/layout/default#23"/>
    <dgm:cxn modelId="{9D639CFA-0B44-4074-AA43-6768D86E7E23}" type="presParOf" srcId="{0283AAF8-8E6B-4228-934C-18F9A9076AC0}" destId="{71F47333-F5B7-40B7-888B-5A469D5883E1}" srcOrd="7" destOrd="0" presId="urn:microsoft.com/office/officeart/2005/8/layout/default#23"/>
    <dgm:cxn modelId="{E067890F-A37D-4450-89F7-1482E4D66718}" type="presParOf" srcId="{0283AAF8-8E6B-4228-934C-18F9A9076AC0}" destId="{1FACB639-1805-4F2E-A389-49F74ABBAA56}" srcOrd="8" destOrd="0" presId="urn:microsoft.com/office/officeart/2005/8/layout/default#2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FC769D-2E46-44A2-97E6-DF32C9A0319A}" type="doc">
      <dgm:prSet loTypeId="urn:microsoft.com/office/officeart/2005/8/layout/default#2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9F05CF9-02D3-4637-9231-4A99BB4BD781}">
      <dgm:prSet phldrT="[Text]"/>
      <dgm:spPr/>
      <dgm:t>
        <a:bodyPr/>
        <a:lstStyle/>
        <a:p>
          <a:r>
            <a:rPr lang="en-US" dirty="0" smtClean="0"/>
            <a:t>Keyboard</a:t>
          </a:r>
          <a:endParaRPr lang="en-US" dirty="0"/>
        </a:p>
      </dgm:t>
    </dgm:pt>
    <dgm:pt modelId="{DB0A1733-F09D-4CD4-86B9-D5FC3436B1DA}" type="parTrans" cxnId="{D3108D95-3FA0-46BA-9D6D-382C200F328B}">
      <dgm:prSet/>
      <dgm:spPr/>
      <dgm:t>
        <a:bodyPr/>
        <a:lstStyle/>
        <a:p>
          <a:endParaRPr lang="en-US"/>
        </a:p>
      </dgm:t>
    </dgm:pt>
    <dgm:pt modelId="{D21A160A-9543-4DB6-83F2-F83088CC0217}" type="sibTrans" cxnId="{D3108D95-3FA0-46BA-9D6D-382C200F328B}">
      <dgm:prSet/>
      <dgm:spPr/>
      <dgm:t>
        <a:bodyPr/>
        <a:lstStyle/>
        <a:p>
          <a:endParaRPr lang="en-US"/>
        </a:p>
      </dgm:t>
    </dgm:pt>
    <dgm:pt modelId="{F024648D-92FD-4FB9-A916-793CC4355B34}">
      <dgm:prSet phldrT="[Text]"/>
      <dgm:spPr/>
      <dgm:t>
        <a:bodyPr/>
        <a:lstStyle/>
        <a:p>
          <a:r>
            <a:rPr lang="en-US" dirty="0" smtClean="0"/>
            <a:t>Pointing devices</a:t>
          </a:r>
          <a:endParaRPr lang="en-US" dirty="0"/>
        </a:p>
      </dgm:t>
    </dgm:pt>
    <dgm:pt modelId="{1FBC9265-61D4-49F4-83CF-A75EF0F9D068}" type="parTrans" cxnId="{9F737641-17D8-43EC-A752-B55C8633528E}">
      <dgm:prSet/>
      <dgm:spPr/>
      <dgm:t>
        <a:bodyPr/>
        <a:lstStyle/>
        <a:p>
          <a:endParaRPr lang="en-US"/>
        </a:p>
      </dgm:t>
    </dgm:pt>
    <dgm:pt modelId="{43DB276C-4271-4D0A-9838-81645CCB9844}" type="sibTrans" cxnId="{9F737641-17D8-43EC-A752-B55C8633528E}">
      <dgm:prSet/>
      <dgm:spPr/>
      <dgm:t>
        <a:bodyPr/>
        <a:lstStyle/>
        <a:p>
          <a:endParaRPr lang="en-US"/>
        </a:p>
      </dgm:t>
    </dgm:pt>
    <dgm:pt modelId="{BD3207F1-6412-44B7-8366-2DD0C0A026AC}">
      <dgm:prSet phldrT="[Text]"/>
      <dgm:spPr/>
      <dgm:t>
        <a:bodyPr/>
        <a:lstStyle/>
        <a:p>
          <a:r>
            <a:rPr lang="en-US" dirty="0" smtClean="0"/>
            <a:t>Touch screens</a:t>
          </a:r>
          <a:endParaRPr lang="en-US" dirty="0"/>
        </a:p>
      </dgm:t>
    </dgm:pt>
    <dgm:pt modelId="{E0BD0B85-882F-4397-A752-744D1C2A7B67}" type="parTrans" cxnId="{8927D808-FB85-495D-81CF-0629DF870F45}">
      <dgm:prSet/>
      <dgm:spPr/>
      <dgm:t>
        <a:bodyPr/>
        <a:lstStyle/>
        <a:p>
          <a:endParaRPr lang="en-US"/>
        </a:p>
      </dgm:t>
    </dgm:pt>
    <dgm:pt modelId="{612C7EF9-5675-4151-8D4C-8E0BB3F99CEE}" type="sibTrans" cxnId="{8927D808-FB85-495D-81CF-0629DF870F45}">
      <dgm:prSet/>
      <dgm:spPr/>
      <dgm:t>
        <a:bodyPr/>
        <a:lstStyle/>
        <a:p>
          <a:endParaRPr lang="en-US"/>
        </a:p>
      </dgm:t>
    </dgm:pt>
    <dgm:pt modelId="{48C57D96-6E56-4209-B612-2545CB6F6113}">
      <dgm:prSet phldrT="[Text]"/>
      <dgm:spPr/>
      <dgm:t>
        <a:bodyPr/>
        <a:lstStyle/>
        <a:p>
          <a:r>
            <a:rPr lang="en-US" dirty="0" smtClean="0"/>
            <a:t>Pen input</a:t>
          </a:r>
          <a:endParaRPr lang="en-US" dirty="0"/>
        </a:p>
      </dgm:t>
    </dgm:pt>
    <dgm:pt modelId="{C9914D56-E22C-46CD-B82A-BD95F13A4CAE}" type="parTrans" cxnId="{CEB3BDE8-A573-4C77-A67E-9F4C2C768C38}">
      <dgm:prSet/>
      <dgm:spPr/>
      <dgm:t>
        <a:bodyPr/>
        <a:lstStyle/>
        <a:p>
          <a:endParaRPr lang="en-US"/>
        </a:p>
      </dgm:t>
    </dgm:pt>
    <dgm:pt modelId="{CE543BE8-65C0-4C87-B33D-2C8F2330AA88}" type="sibTrans" cxnId="{CEB3BDE8-A573-4C77-A67E-9F4C2C768C38}">
      <dgm:prSet/>
      <dgm:spPr/>
      <dgm:t>
        <a:bodyPr/>
        <a:lstStyle/>
        <a:p>
          <a:endParaRPr lang="en-US"/>
        </a:p>
      </dgm:t>
    </dgm:pt>
    <dgm:pt modelId="{45CBBDBA-660D-4FAA-9D38-AD5386F2B274}">
      <dgm:prSet phldrT="[Text]"/>
      <dgm:spPr/>
      <dgm:t>
        <a:bodyPr/>
        <a:lstStyle/>
        <a:p>
          <a:r>
            <a:rPr lang="en-US" dirty="0" smtClean="0"/>
            <a:t>Motion input</a:t>
          </a:r>
          <a:endParaRPr lang="en-US" dirty="0"/>
        </a:p>
      </dgm:t>
    </dgm:pt>
    <dgm:pt modelId="{3CA65AC9-EF89-40A0-A918-BD3156907C9F}" type="parTrans" cxnId="{072FFFB6-0D0A-4276-B801-AC55BBD29F3E}">
      <dgm:prSet/>
      <dgm:spPr/>
      <dgm:t>
        <a:bodyPr/>
        <a:lstStyle/>
        <a:p>
          <a:endParaRPr lang="en-US"/>
        </a:p>
      </dgm:t>
    </dgm:pt>
    <dgm:pt modelId="{D92FB56F-28F5-4967-B70C-3B4C554AD6D9}" type="sibTrans" cxnId="{072FFFB6-0D0A-4276-B801-AC55BBD29F3E}">
      <dgm:prSet/>
      <dgm:spPr/>
      <dgm:t>
        <a:bodyPr/>
        <a:lstStyle/>
        <a:p>
          <a:endParaRPr lang="en-US"/>
        </a:p>
      </dgm:t>
    </dgm:pt>
    <dgm:pt modelId="{B425851D-9524-4FA6-89FC-18A38EE3CCDB}">
      <dgm:prSet phldrT="[Text]"/>
      <dgm:spPr/>
      <dgm:t>
        <a:bodyPr/>
        <a:lstStyle/>
        <a:p>
          <a:r>
            <a:rPr lang="en-US" dirty="0" smtClean="0"/>
            <a:t>Voice input</a:t>
          </a:r>
          <a:endParaRPr lang="en-US" dirty="0"/>
        </a:p>
      </dgm:t>
    </dgm:pt>
    <dgm:pt modelId="{B2062825-7560-4401-BFA2-2C5647427347}" type="parTrans" cxnId="{91EB0C35-6CE4-4BA3-9687-EB875A630D0A}">
      <dgm:prSet/>
      <dgm:spPr/>
      <dgm:t>
        <a:bodyPr/>
        <a:lstStyle/>
        <a:p>
          <a:endParaRPr lang="en-US"/>
        </a:p>
      </dgm:t>
    </dgm:pt>
    <dgm:pt modelId="{AC535B8F-DC90-47B1-B8D8-76B7B2D5C233}" type="sibTrans" cxnId="{91EB0C35-6CE4-4BA3-9687-EB875A630D0A}">
      <dgm:prSet/>
      <dgm:spPr/>
      <dgm:t>
        <a:bodyPr/>
        <a:lstStyle/>
        <a:p>
          <a:endParaRPr lang="en-US"/>
        </a:p>
      </dgm:t>
    </dgm:pt>
    <dgm:pt modelId="{5D5460B4-1DE2-4C81-BAE5-099A0F862FFE}">
      <dgm:prSet phldrT="[Text]"/>
      <dgm:spPr/>
      <dgm:t>
        <a:bodyPr/>
        <a:lstStyle/>
        <a:p>
          <a:r>
            <a:rPr lang="en-US" dirty="0" smtClean="0"/>
            <a:t>Video input</a:t>
          </a:r>
          <a:endParaRPr lang="en-US" dirty="0"/>
        </a:p>
      </dgm:t>
    </dgm:pt>
    <dgm:pt modelId="{7C5C4ACA-AEE0-4A4E-91B1-DE06E50F929B}" type="parTrans" cxnId="{3FF0E6D9-BC52-4E25-BF7A-8B05BD8238C0}">
      <dgm:prSet/>
      <dgm:spPr/>
      <dgm:t>
        <a:bodyPr/>
        <a:lstStyle/>
        <a:p>
          <a:endParaRPr lang="en-US"/>
        </a:p>
      </dgm:t>
    </dgm:pt>
    <dgm:pt modelId="{309AD9A1-E585-4FA8-A839-CC0D0A6F5EE8}" type="sibTrans" cxnId="{3FF0E6D9-BC52-4E25-BF7A-8B05BD8238C0}">
      <dgm:prSet/>
      <dgm:spPr/>
      <dgm:t>
        <a:bodyPr/>
        <a:lstStyle/>
        <a:p>
          <a:endParaRPr lang="en-US"/>
        </a:p>
      </dgm:t>
    </dgm:pt>
    <dgm:pt modelId="{3F2A4B1D-09C7-4315-ACD8-C178A14F3EE3}">
      <dgm:prSet phldrT="[Text]"/>
      <dgm:spPr/>
      <dgm:t>
        <a:bodyPr/>
        <a:lstStyle/>
        <a:p>
          <a:r>
            <a:rPr lang="en-US" dirty="0" smtClean="0"/>
            <a:t>Scanners and reading devices</a:t>
          </a:r>
          <a:endParaRPr lang="en-US" dirty="0"/>
        </a:p>
      </dgm:t>
    </dgm:pt>
    <dgm:pt modelId="{6B9D4A77-B598-4B7F-B77B-C3E70DDD39F3}" type="parTrans" cxnId="{932C9318-32D8-4193-B28C-AA744EB3F4EA}">
      <dgm:prSet/>
      <dgm:spPr/>
      <dgm:t>
        <a:bodyPr/>
        <a:lstStyle/>
        <a:p>
          <a:endParaRPr lang="en-US"/>
        </a:p>
      </dgm:t>
    </dgm:pt>
    <dgm:pt modelId="{EA5FC71F-3F03-45F1-9660-0500BEDDFB1E}" type="sibTrans" cxnId="{932C9318-32D8-4193-B28C-AA744EB3F4EA}">
      <dgm:prSet/>
      <dgm:spPr/>
      <dgm:t>
        <a:bodyPr/>
        <a:lstStyle/>
        <a:p>
          <a:endParaRPr lang="en-US"/>
        </a:p>
      </dgm:t>
    </dgm:pt>
    <dgm:pt modelId="{6608EB9F-1F49-464E-8E26-9DA1BC777D96}" type="pres">
      <dgm:prSet presAssocID="{31FC769D-2E46-44A2-97E6-DF32C9A0319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2CB7FD-4C10-4ADD-AD03-4905B945F5BE}" type="pres">
      <dgm:prSet presAssocID="{09F05CF9-02D3-4637-9231-4A99BB4BD781}" presName="node" presStyleLbl="node1" presStyleIdx="0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BD43D04-F226-4F84-B0EA-C8BCB4D0B4C1}" type="pres">
      <dgm:prSet presAssocID="{D21A160A-9543-4DB6-83F2-F83088CC0217}" presName="sibTrans" presStyleCnt="0"/>
      <dgm:spPr/>
    </dgm:pt>
    <dgm:pt modelId="{2592129C-25D6-4923-BAE0-57B069FB4287}" type="pres">
      <dgm:prSet presAssocID="{F024648D-92FD-4FB9-A916-793CC4355B34}" presName="node" presStyleLbl="node1" presStyleIdx="1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4181C5E-4B10-4D79-8E8F-7C2AF3CA74E6}" type="pres">
      <dgm:prSet presAssocID="{43DB276C-4271-4D0A-9838-81645CCB9844}" presName="sibTrans" presStyleCnt="0"/>
      <dgm:spPr/>
    </dgm:pt>
    <dgm:pt modelId="{E531A0F0-F0A6-4A27-B93C-B981BAD0E72E}" type="pres">
      <dgm:prSet presAssocID="{BD3207F1-6412-44B7-8366-2DD0C0A026AC}" presName="node" presStyleLbl="node1" presStyleIdx="2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E6DB9B4B-195D-4789-9765-D191BA1C1B54}" type="pres">
      <dgm:prSet presAssocID="{612C7EF9-5675-4151-8D4C-8E0BB3F99CEE}" presName="sibTrans" presStyleCnt="0"/>
      <dgm:spPr/>
    </dgm:pt>
    <dgm:pt modelId="{2311007E-18A3-45B3-ACD1-FA0454F9A413}" type="pres">
      <dgm:prSet presAssocID="{48C57D96-6E56-4209-B612-2545CB6F6113}" presName="node" presStyleLbl="node1" presStyleIdx="3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11745C4-E1E5-4330-8514-EAD7507C3BCA}" type="pres">
      <dgm:prSet presAssocID="{CE543BE8-65C0-4C87-B33D-2C8F2330AA88}" presName="sibTrans" presStyleCnt="0"/>
      <dgm:spPr/>
    </dgm:pt>
    <dgm:pt modelId="{8A6014F3-CB9F-4011-A864-E41E688E1E0F}" type="pres">
      <dgm:prSet presAssocID="{45CBBDBA-660D-4FAA-9D38-AD5386F2B274}" presName="node" presStyleLbl="node1" presStyleIdx="4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0AE5597-3225-4A9C-8AEE-8D6A5F2FC57F}" type="pres">
      <dgm:prSet presAssocID="{D92FB56F-28F5-4967-B70C-3B4C554AD6D9}" presName="sibTrans" presStyleCnt="0"/>
      <dgm:spPr/>
    </dgm:pt>
    <dgm:pt modelId="{9D1F5886-7CE9-423F-BA7B-DAB36D6889BA}" type="pres">
      <dgm:prSet presAssocID="{B425851D-9524-4FA6-89FC-18A38EE3CCDB}" presName="node" presStyleLbl="node1" presStyleIdx="5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2C72610-CD08-4A9F-9065-5E296A5337DB}" type="pres">
      <dgm:prSet presAssocID="{AC535B8F-DC90-47B1-B8D8-76B7B2D5C233}" presName="sibTrans" presStyleCnt="0"/>
      <dgm:spPr/>
    </dgm:pt>
    <dgm:pt modelId="{CC1ED6F1-7847-4767-B302-3498F9A3EDE6}" type="pres">
      <dgm:prSet presAssocID="{5D5460B4-1DE2-4C81-BAE5-099A0F862FFE}" presName="node" presStyleLbl="node1" presStyleIdx="6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3492972-77A6-4E5C-9D97-A84C2721718D}" type="pres">
      <dgm:prSet presAssocID="{309AD9A1-E585-4FA8-A839-CC0D0A6F5EE8}" presName="sibTrans" presStyleCnt="0"/>
      <dgm:spPr/>
    </dgm:pt>
    <dgm:pt modelId="{6B5E3D7B-2033-499E-9656-926A10A78CE8}" type="pres">
      <dgm:prSet presAssocID="{3F2A4B1D-09C7-4315-ACD8-C178A14F3EE3}" presName="node" presStyleLbl="node1" presStyleIdx="7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D3108D95-3FA0-46BA-9D6D-382C200F328B}" srcId="{31FC769D-2E46-44A2-97E6-DF32C9A0319A}" destId="{09F05CF9-02D3-4637-9231-4A99BB4BD781}" srcOrd="0" destOrd="0" parTransId="{DB0A1733-F09D-4CD4-86B9-D5FC3436B1DA}" sibTransId="{D21A160A-9543-4DB6-83F2-F83088CC0217}"/>
    <dgm:cxn modelId="{3DF5659A-035D-4275-8AAE-47DB20665F41}" type="presOf" srcId="{F024648D-92FD-4FB9-A916-793CC4355B34}" destId="{2592129C-25D6-4923-BAE0-57B069FB4287}" srcOrd="0" destOrd="0" presId="urn:microsoft.com/office/officeart/2005/8/layout/default#2"/>
    <dgm:cxn modelId="{79EDD9DC-9465-4B0C-9F6B-023DADC30F8A}" type="presOf" srcId="{B425851D-9524-4FA6-89FC-18A38EE3CCDB}" destId="{9D1F5886-7CE9-423F-BA7B-DAB36D6889BA}" srcOrd="0" destOrd="0" presId="urn:microsoft.com/office/officeart/2005/8/layout/default#2"/>
    <dgm:cxn modelId="{0EA47852-6A8C-4A30-B694-34AF74131DA9}" type="presOf" srcId="{31FC769D-2E46-44A2-97E6-DF32C9A0319A}" destId="{6608EB9F-1F49-464E-8E26-9DA1BC777D96}" srcOrd="0" destOrd="0" presId="urn:microsoft.com/office/officeart/2005/8/layout/default#2"/>
    <dgm:cxn modelId="{3FF0E6D9-BC52-4E25-BF7A-8B05BD8238C0}" srcId="{31FC769D-2E46-44A2-97E6-DF32C9A0319A}" destId="{5D5460B4-1DE2-4C81-BAE5-099A0F862FFE}" srcOrd="6" destOrd="0" parTransId="{7C5C4ACA-AEE0-4A4E-91B1-DE06E50F929B}" sibTransId="{309AD9A1-E585-4FA8-A839-CC0D0A6F5EE8}"/>
    <dgm:cxn modelId="{5B0E3091-13F2-40F9-9E21-C62AF1A0A587}" type="presOf" srcId="{09F05CF9-02D3-4637-9231-4A99BB4BD781}" destId="{B82CB7FD-4C10-4ADD-AD03-4905B945F5BE}" srcOrd="0" destOrd="0" presId="urn:microsoft.com/office/officeart/2005/8/layout/default#2"/>
    <dgm:cxn modelId="{CEB3BDE8-A573-4C77-A67E-9F4C2C768C38}" srcId="{31FC769D-2E46-44A2-97E6-DF32C9A0319A}" destId="{48C57D96-6E56-4209-B612-2545CB6F6113}" srcOrd="3" destOrd="0" parTransId="{C9914D56-E22C-46CD-B82A-BD95F13A4CAE}" sibTransId="{CE543BE8-65C0-4C87-B33D-2C8F2330AA88}"/>
    <dgm:cxn modelId="{28A343CE-BF8A-4631-8E2E-4BDA22ECE1D1}" type="presOf" srcId="{BD3207F1-6412-44B7-8366-2DD0C0A026AC}" destId="{E531A0F0-F0A6-4A27-B93C-B981BAD0E72E}" srcOrd="0" destOrd="0" presId="urn:microsoft.com/office/officeart/2005/8/layout/default#2"/>
    <dgm:cxn modelId="{E9410AFA-F366-47EB-AF81-B08268690802}" type="presOf" srcId="{48C57D96-6E56-4209-B612-2545CB6F6113}" destId="{2311007E-18A3-45B3-ACD1-FA0454F9A413}" srcOrd="0" destOrd="0" presId="urn:microsoft.com/office/officeart/2005/8/layout/default#2"/>
    <dgm:cxn modelId="{5B46E258-FCC0-43ED-A8E1-87B16A5DC15E}" type="presOf" srcId="{45CBBDBA-660D-4FAA-9D38-AD5386F2B274}" destId="{8A6014F3-CB9F-4011-A864-E41E688E1E0F}" srcOrd="0" destOrd="0" presId="urn:microsoft.com/office/officeart/2005/8/layout/default#2"/>
    <dgm:cxn modelId="{77ECE945-05A9-4A04-B6FE-FEC9BC0C9B05}" type="presOf" srcId="{5D5460B4-1DE2-4C81-BAE5-099A0F862FFE}" destId="{CC1ED6F1-7847-4767-B302-3498F9A3EDE6}" srcOrd="0" destOrd="0" presId="urn:microsoft.com/office/officeart/2005/8/layout/default#2"/>
    <dgm:cxn modelId="{8927D808-FB85-495D-81CF-0629DF870F45}" srcId="{31FC769D-2E46-44A2-97E6-DF32C9A0319A}" destId="{BD3207F1-6412-44B7-8366-2DD0C0A026AC}" srcOrd="2" destOrd="0" parTransId="{E0BD0B85-882F-4397-A752-744D1C2A7B67}" sibTransId="{612C7EF9-5675-4151-8D4C-8E0BB3F99CEE}"/>
    <dgm:cxn modelId="{072FFFB6-0D0A-4276-B801-AC55BBD29F3E}" srcId="{31FC769D-2E46-44A2-97E6-DF32C9A0319A}" destId="{45CBBDBA-660D-4FAA-9D38-AD5386F2B274}" srcOrd="4" destOrd="0" parTransId="{3CA65AC9-EF89-40A0-A918-BD3156907C9F}" sibTransId="{D92FB56F-28F5-4967-B70C-3B4C554AD6D9}"/>
    <dgm:cxn modelId="{91EB0C35-6CE4-4BA3-9687-EB875A630D0A}" srcId="{31FC769D-2E46-44A2-97E6-DF32C9A0319A}" destId="{B425851D-9524-4FA6-89FC-18A38EE3CCDB}" srcOrd="5" destOrd="0" parTransId="{B2062825-7560-4401-BFA2-2C5647427347}" sibTransId="{AC535B8F-DC90-47B1-B8D8-76B7B2D5C233}"/>
    <dgm:cxn modelId="{932C9318-32D8-4193-B28C-AA744EB3F4EA}" srcId="{31FC769D-2E46-44A2-97E6-DF32C9A0319A}" destId="{3F2A4B1D-09C7-4315-ACD8-C178A14F3EE3}" srcOrd="7" destOrd="0" parTransId="{6B9D4A77-B598-4B7F-B77B-C3E70DDD39F3}" sibTransId="{EA5FC71F-3F03-45F1-9660-0500BEDDFB1E}"/>
    <dgm:cxn modelId="{9F737641-17D8-43EC-A752-B55C8633528E}" srcId="{31FC769D-2E46-44A2-97E6-DF32C9A0319A}" destId="{F024648D-92FD-4FB9-A916-793CC4355B34}" srcOrd="1" destOrd="0" parTransId="{1FBC9265-61D4-49F4-83CF-A75EF0F9D068}" sibTransId="{43DB276C-4271-4D0A-9838-81645CCB9844}"/>
    <dgm:cxn modelId="{43F1346D-3021-4EFF-A305-3416A981CB08}" type="presOf" srcId="{3F2A4B1D-09C7-4315-ACD8-C178A14F3EE3}" destId="{6B5E3D7B-2033-499E-9656-926A10A78CE8}" srcOrd="0" destOrd="0" presId="urn:microsoft.com/office/officeart/2005/8/layout/default#2"/>
    <dgm:cxn modelId="{D4C8E8C8-6A03-45E9-8F6C-B2BA2C7BE538}" type="presParOf" srcId="{6608EB9F-1F49-464E-8E26-9DA1BC777D96}" destId="{B82CB7FD-4C10-4ADD-AD03-4905B945F5BE}" srcOrd="0" destOrd="0" presId="urn:microsoft.com/office/officeart/2005/8/layout/default#2"/>
    <dgm:cxn modelId="{550A8C60-5B51-48A9-A30A-EA40FE584AC9}" type="presParOf" srcId="{6608EB9F-1F49-464E-8E26-9DA1BC777D96}" destId="{FBD43D04-F226-4F84-B0EA-C8BCB4D0B4C1}" srcOrd="1" destOrd="0" presId="urn:microsoft.com/office/officeart/2005/8/layout/default#2"/>
    <dgm:cxn modelId="{3270B59C-A73D-4D6C-97C1-45A0726DA801}" type="presParOf" srcId="{6608EB9F-1F49-464E-8E26-9DA1BC777D96}" destId="{2592129C-25D6-4923-BAE0-57B069FB4287}" srcOrd="2" destOrd="0" presId="urn:microsoft.com/office/officeart/2005/8/layout/default#2"/>
    <dgm:cxn modelId="{7641AE81-4343-4E18-9EDD-00BDB02E60B8}" type="presParOf" srcId="{6608EB9F-1F49-464E-8E26-9DA1BC777D96}" destId="{C4181C5E-4B10-4D79-8E8F-7C2AF3CA74E6}" srcOrd="3" destOrd="0" presId="urn:microsoft.com/office/officeart/2005/8/layout/default#2"/>
    <dgm:cxn modelId="{D7DAB26A-F33D-4BF2-9632-1EDFE497FAB5}" type="presParOf" srcId="{6608EB9F-1F49-464E-8E26-9DA1BC777D96}" destId="{E531A0F0-F0A6-4A27-B93C-B981BAD0E72E}" srcOrd="4" destOrd="0" presId="urn:microsoft.com/office/officeart/2005/8/layout/default#2"/>
    <dgm:cxn modelId="{04FB001A-974E-420D-B256-2C3333D79DA6}" type="presParOf" srcId="{6608EB9F-1F49-464E-8E26-9DA1BC777D96}" destId="{E6DB9B4B-195D-4789-9765-D191BA1C1B54}" srcOrd="5" destOrd="0" presId="urn:microsoft.com/office/officeart/2005/8/layout/default#2"/>
    <dgm:cxn modelId="{006558AE-CAB9-45E0-8C65-0CA039FC3100}" type="presParOf" srcId="{6608EB9F-1F49-464E-8E26-9DA1BC777D96}" destId="{2311007E-18A3-45B3-ACD1-FA0454F9A413}" srcOrd="6" destOrd="0" presId="urn:microsoft.com/office/officeart/2005/8/layout/default#2"/>
    <dgm:cxn modelId="{2B8B8EE1-84FC-4BC2-BE1D-E5264FD5EB8A}" type="presParOf" srcId="{6608EB9F-1F49-464E-8E26-9DA1BC777D96}" destId="{711745C4-E1E5-4330-8514-EAD7507C3BCA}" srcOrd="7" destOrd="0" presId="urn:microsoft.com/office/officeart/2005/8/layout/default#2"/>
    <dgm:cxn modelId="{EA8EF116-EB17-436C-80E4-85DF48BDEE58}" type="presParOf" srcId="{6608EB9F-1F49-464E-8E26-9DA1BC777D96}" destId="{8A6014F3-CB9F-4011-A864-E41E688E1E0F}" srcOrd="8" destOrd="0" presId="urn:microsoft.com/office/officeart/2005/8/layout/default#2"/>
    <dgm:cxn modelId="{498CBF10-A165-40A1-9982-9C951DA7C059}" type="presParOf" srcId="{6608EB9F-1F49-464E-8E26-9DA1BC777D96}" destId="{D0AE5597-3225-4A9C-8AEE-8D6A5F2FC57F}" srcOrd="9" destOrd="0" presId="urn:microsoft.com/office/officeart/2005/8/layout/default#2"/>
    <dgm:cxn modelId="{FED36597-7127-441C-8DF3-8FB9D67C8FA3}" type="presParOf" srcId="{6608EB9F-1F49-464E-8E26-9DA1BC777D96}" destId="{9D1F5886-7CE9-423F-BA7B-DAB36D6889BA}" srcOrd="10" destOrd="0" presId="urn:microsoft.com/office/officeart/2005/8/layout/default#2"/>
    <dgm:cxn modelId="{7716D949-6120-4EDE-9E3A-C5F8B00A12C8}" type="presParOf" srcId="{6608EB9F-1F49-464E-8E26-9DA1BC777D96}" destId="{72C72610-CD08-4A9F-9065-5E296A5337DB}" srcOrd="11" destOrd="0" presId="urn:microsoft.com/office/officeart/2005/8/layout/default#2"/>
    <dgm:cxn modelId="{CCF7C528-C0C2-452A-8342-E931A18F5496}" type="presParOf" srcId="{6608EB9F-1F49-464E-8E26-9DA1BC777D96}" destId="{CC1ED6F1-7847-4767-B302-3498F9A3EDE6}" srcOrd="12" destOrd="0" presId="urn:microsoft.com/office/officeart/2005/8/layout/default#2"/>
    <dgm:cxn modelId="{27C875F0-4207-4C9D-9ED0-3513F23920BF}" type="presParOf" srcId="{6608EB9F-1F49-464E-8E26-9DA1BC777D96}" destId="{43492972-77A6-4E5C-9D97-A84C2721718D}" srcOrd="13" destOrd="0" presId="urn:microsoft.com/office/officeart/2005/8/layout/default#2"/>
    <dgm:cxn modelId="{D91883C1-A8C3-4D15-9695-1946BC13F7DD}" type="presParOf" srcId="{6608EB9F-1F49-464E-8E26-9DA1BC777D96}" destId="{6B5E3D7B-2033-499E-9656-926A10A78CE8}" srcOrd="1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9B875A-FA00-4C26-ADB5-2B0B00023AD4}" type="doc">
      <dgm:prSet loTypeId="urn:microsoft.com/office/officeart/2005/8/layout/default#25" loCatId="list" qsTypeId="urn:microsoft.com/office/officeart/2005/8/quickstyle/3d7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7069B544-E2CB-4A1B-9C0F-3E2D3660FE22}">
      <dgm:prSet phldrT="[Text]"/>
      <dgm:spPr/>
      <dgm:t>
        <a:bodyPr/>
        <a:lstStyle/>
        <a:p>
          <a:r>
            <a:rPr lang="en-US" dirty="0" smtClean="0"/>
            <a:t>Typing area</a:t>
          </a:r>
          <a:endParaRPr lang="en-US" dirty="0"/>
        </a:p>
      </dgm:t>
    </dgm:pt>
    <dgm:pt modelId="{1111A86B-89D4-4659-BB7C-EC6E06CFE4C2}" type="parTrans" cxnId="{CE41D586-F272-4E8E-A22B-B280F04A55F4}">
      <dgm:prSet/>
      <dgm:spPr/>
      <dgm:t>
        <a:bodyPr/>
        <a:lstStyle/>
        <a:p>
          <a:endParaRPr lang="en-US"/>
        </a:p>
      </dgm:t>
    </dgm:pt>
    <dgm:pt modelId="{CE8C46E2-B5C6-4A3C-888F-A3D3B1AECEBF}" type="sibTrans" cxnId="{CE41D586-F272-4E8E-A22B-B280F04A55F4}">
      <dgm:prSet/>
      <dgm:spPr/>
      <dgm:t>
        <a:bodyPr/>
        <a:lstStyle/>
        <a:p>
          <a:endParaRPr lang="en-US"/>
        </a:p>
      </dgm:t>
    </dgm:pt>
    <dgm:pt modelId="{F8A6C1F3-4ADA-4F65-9FE4-2E78A0189E7C}">
      <dgm:prSet phldrT="[Text]"/>
      <dgm:spPr/>
      <dgm:t>
        <a:bodyPr/>
        <a:lstStyle/>
        <a:p>
          <a:r>
            <a:rPr lang="en-US" dirty="0" smtClean="0"/>
            <a:t>Function keys</a:t>
          </a:r>
          <a:endParaRPr lang="en-US" dirty="0"/>
        </a:p>
      </dgm:t>
    </dgm:pt>
    <dgm:pt modelId="{BA9B9B1A-AE0A-4B34-BE39-43F858C31629}" type="parTrans" cxnId="{676DF671-DE79-48A5-905D-862E8F352809}">
      <dgm:prSet/>
      <dgm:spPr/>
      <dgm:t>
        <a:bodyPr/>
        <a:lstStyle/>
        <a:p>
          <a:endParaRPr lang="en-US"/>
        </a:p>
      </dgm:t>
    </dgm:pt>
    <dgm:pt modelId="{6F019083-1467-4CDE-9AA6-37DB35538EE6}" type="sibTrans" cxnId="{676DF671-DE79-48A5-905D-862E8F352809}">
      <dgm:prSet/>
      <dgm:spPr/>
      <dgm:t>
        <a:bodyPr/>
        <a:lstStyle/>
        <a:p>
          <a:endParaRPr lang="en-US"/>
        </a:p>
      </dgm:t>
    </dgm:pt>
    <dgm:pt modelId="{12C3547E-DAB9-48E1-BB56-7DC28676A244}">
      <dgm:prSet phldrT="[Text]"/>
      <dgm:spPr/>
      <dgm:t>
        <a:bodyPr/>
        <a:lstStyle/>
        <a:p>
          <a:r>
            <a:rPr lang="en-US" dirty="0" smtClean="0"/>
            <a:t>Toggle key</a:t>
          </a:r>
          <a:endParaRPr lang="en-US" dirty="0"/>
        </a:p>
      </dgm:t>
    </dgm:pt>
    <dgm:pt modelId="{3B91DB09-F033-43D4-8013-066DADDB6F89}" type="parTrans" cxnId="{919C918E-FB93-492E-9778-875B10C78FA5}">
      <dgm:prSet/>
      <dgm:spPr/>
      <dgm:t>
        <a:bodyPr/>
        <a:lstStyle/>
        <a:p>
          <a:endParaRPr lang="en-US"/>
        </a:p>
      </dgm:t>
    </dgm:pt>
    <dgm:pt modelId="{93B81401-6CAE-43BA-A0E0-6B855D579C73}" type="sibTrans" cxnId="{919C918E-FB93-492E-9778-875B10C78FA5}">
      <dgm:prSet/>
      <dgm:spPr/>
      <dgm:t>
        <a:bodyPr/>
        <a:lstStyle/>
        <a:p>
          <a:endParaRPr lang="en-US"/>
        </a:p>
      </dgm:t>
    </dgm:pt>
    <dgm:pt modelId="{0A47FFFC-01F0-4C13-B96C-44AD9F30BA35}">
      <dgm:prSet phldrT="[Text]"/>
      <dgm:spPr/>
      <dgm:t>
        <a:bodyPr/>
        <a:lstStyle/>
        <a:p>
          <a:r>
            <a:rPr lang="en-US" dirty="0" smtClean="0"/>
            <a:t>Directional keys</a:t>
          </a:r>
          <a:endParaRPr lang="en-US" dirty="0"/>
        </a:p>
      </dgm:t>
    </dgm:pt>
    <dgm:pt modelId="{C9E6539D-F86E-4E10-BCAD-059A16496445}" type="parTrans" cxnId="{29DCD2FF-A495-4F36-81E1-D1372DDB38EA}">
      <dgm:prSet/>
      <dgm:spPr/>
      <dgm:t>
        <a:bodyPr/>
        <a:lstStyle/>
        <a:p>
          <a:endParaRPr lang="en-US"/>
        </a:p>
      </dgm:t>
    </dgm:pt>
    <dgm:pt modelId="{940BD0FD-F2F4-4212-B3A5-A893F7C8E703}" type="sibTrans" cxnId="{29DCD2FF-A495-4F36-81E1-D1372DDB38EA}">
      <dgm:prSet/>
      <dgm:spPr/>
      <dgm:t>
        <a:bodyPr/>
        <a:lstStyle/>
        <a:p>
          <a:endParaRPr lang="en-US"/>
        </a:p>
      </dgm:t>
    </dgm:pt>
    <dgm:pt modelId="{D7D58908-E22D-45BF-8456-2E0C9D6E2B40}">
      <dgm:prSet phldrT="[Text]"/>
      <dgm:spPr/>
      <dgm:t>
        <a:bodyPr/>
        <a:lstStyle/>
        <a:p>
          <a:r>
            <a:rPr lang="en-US" dirty="0" smtClean="0"/>
            <a:t>Media control buttons</a:t>
          </a:r>
          <a:endParaRPr lang="en-US" dirty="0"/>
        </a:p>
      </dgm:t>
    </dgm:pt>
    <dgm:pt modelId="{4CD27076-FF39-43D5-BFCC-9C71542C4745}" type="parTrans" cxnId="{FC11F91E-22C6-4963-A1A2-4D29DB9E4230}">
      <dgm:prSet/>
      <dgm:spPr/>
      <dgm:t>
        <a:bodyPr/>
        <a:lstStyle/>
        <a:p>
          <a:endParaRPr lang="en-US"/>
        </a:p>
      </dgm:t>
    </dgm:pt>
    <dgm:pt modelId="{2FFD1301-298A-44AA-911F-C71AE9F8DC14}" type="sibTrans" cxnId="{FC11F91E-22C6-4963-A1A2-4D29DB9E4230}">
      <dgm:prSet/>
      <dgm:spPr/>
      <dgm:t>
        <a:bodyPr/>
        <a:lstStyle/>
        <a:p>
          <a:endParaRPr lang="en-US"/>
        </a:p>
      </dgm:t>
    </dgm:pt>
    <dgm:pt modelId="{489F1034-6793-45D1-BCA1-826F4D236A6E}">
      <dgm:prSet phldrT="[Text]"/>
      <dgm:spPr/>
      <dgm:t>
        <a:bodyPr/>
        <a:lstStyle/>
        <a:p>
          <a:r>
            <a:rPr lang="en-US" dirty="0" smtClean="0"/>
            <a:t>Internet control buttons</a:t>
          </a:r>
          <a:endParaRPr lang="en-US" dirty="0"/>
        </a:p>
      </dgm:t>
    </dgm:pt>
    <dgm:pt modelId="{23862604-1A8A-45F7-9911-FE4B04EA8ECE}" type="parTrans" cxnId="{397D36AC-5340-4A60-8F49-8C05A7EB01CC}">
      <dgm:prSet/>
      <dgm:spPr/>
      <dgm:t>
        <a:bodyPr/>
        <a:lstStyle/>
        <a:p>
          <a:endParaRPr lang="en-US"/>
        </a:p>
      </dgm:t>
    </dgm:pt>
    <dgm:pt modelId="{5C55A2A5-A002-40CC-9BF5-9E34BBBEA5BE}" type="sibTrans" cxnId="{397D36AC-5340-4A60-8F49-8C05A7EB01CC}">
      <dgm:prSet/>
      <dgm:spPr/>
      <dgm:t>
        <a:bodyPr/>
        <a:lstStyle/>
        <a:p>
          <a:endParaRPr lang="en-US"/>
        </a:p>
      </dgm:t>
    </dgm:pt>
    <dgm:pt modelId="{536123E5-16B2-4C2C-98C0-0DE609A77C79}" type="pres">
      <dgm:prSet presAssocID="{B19B875A-FA00-4C26-ADB5-2B0B00023AD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48AE14-E507-4ADE-A20B-90CB6C6C1E49}" type="pres">
      <dgm:prSet presAssocID="{7069B544-E2CB-4A1B-9C0F-3E2D3660FE2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CBF184-BCB8-4098-BBEE-06BD5746A48F}" type="pres">
      <dgm:prSet presAssocID="{CE8C46E2-B5C6-4A3C-888F-A3D3B1AECEBF}" presName="sibTrans" presStyleCnt="0"/>
      <dgm:spPr/>
      <dgm:t>
        <a:bodyPr/>
        <a:lstStyle/>
        <a:p>
          <a:endParaRPr lang="en-US"/>
        </a:p>
      </dgm:t>
    </dgm:pt>
    <dgm:pt modelId="{AFD7C0AA-A983-4930-AB3D-6DEE0825DD07}" type="pres">
      <dgm:prSet presAssocID="{F8A6C1F3-4ADA-4F65-9FE4-2E78A0189E7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25EBB6-884E-44D2-98F8-42D91E05DC0E}" type="pres">
      <dgm:prSet presAssocID="{6F019083-1467-4CDE-9AA6-37DB35538EE6}" presName="sibTrans" presStyleCnt="0"/>
      <dgm:spPr/>
      <dgm:t>
        <a:bodyPr/>
        <a:lstStyle/>
        <a:p>
          <a:endParaRPr lang="en-US"/>
        </a:p>
      </dgm:t>
    </dgm:pt>
    <dgm:pt modelId="{E3CB1DB2-FE54-429C-B7EA-85BB3A9EDD0F}" type="pres">
      <dgm:prSet presAssocID="{12C3547E-DAB9-48E1-BB56-7DC28676A24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4D3A09-9A40-435F-8B9D-4ECD9D5F3781}" type="pres">
      <dgm:prSet presAssocID="{93B81401-6CAE-43BA-A0E0-6B855D579C73}" presName="sibTrans" presStyleCnt="0"/>
      <dgm:spPr/>
      <dgm:t>
        <a:bodyPr/>
        <a:lstStyle/>
        <a:p>
          <a:endParaRPr lang="en-US"/>
        </a:p>
      </dgm:t>
    </dgm:pt>
    <dgm:pt modelId="{D55F6591-6F0C-4BBF-8BE7-72EB88B6C4E7}" type="pres">
      <dgm:prSet presAssocID="{0A47FFFC-01F0-4C13-B96C-44AD9F30BA3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65BF10-1225-4C9C-8EDB-890C03788BB1}" type="pres">
      <dgm:prSet presAssocID="{940BD0FD-F2F4-4212-B3A5-A893F7C8E703}" presName="sibTrans" presStyleCnt="0"/>
      <dgm:spPr/>
      <dgm:t>
        <a:bodyPr/>
        <a:lstStyle/>
        <a:p>
          <a:endParaRPr lang="en-US"/>
        </a:p>
      </dgm:t>
    </dgm:pt>
    <dgm:pt modelId="{F6BE4ED0-2ACF-4CE1-87C0-4C2030B371C2}" type="pres">
      <dgm:prSet presAssocID="{D7D58908-E22D-45BF-8456-2E0C9D6E2B4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F310A-1622-46D4-88EF-A79EC72F4540}" type="pres">
      <dgm:prSet presAssocID="{2FFD1301-298A-44AA-911F-C71AE9F8DC14}" presName="sibTrans" presStyleCnt="0"/>
      <dgm:spPr/>
      <dgm:t>
        <a:bodyPr/>
        <a:lstStyle/>
        <a:p>
          <a:endParaRPr lang="en-US"/>
        </a:p>
      </dgm:t>
    </dgm:pt>
    <dgm:pt modelId="{74A88136-4A21-44C0-AE1D-9123BBD38790}" type="pres">
      <dgm:prSet presAssocID="{489F1034-6793-45D1-BCA1-826F4D236A6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DCD2FF-A495-4F36-81E1-D1372DDB38EA}" srcId="{B19B875A-FA00-4C26-ADB5-2B0B00023AD4}" destId="{0A47FFFC-01F0-4C13-B96C-44AD9F30BA35}" srcOrd="3" destOrd="0" parTransId="{C9E6539D-F86E-4E10-BCAD-059A16496445}" sibTransId="{940BD0FD-F2F4-4212-B3A5-A893F7C8E703}"/>
    <dgm:cxn modelId="{DDC31B62-4A14-4216-85BA-334D3C8B474C}" type="presOf" srcId="{B19B875A-FA00-4C26-ADB5-2B0B00023AD4}" destId="{536123E5-16B2-4C2C-98C0-0DE609A77C79}" srcOrd="0" destOrd="0" presId="urn:microsoft.com/office/officeart/2005/8/layout/default#25"/>
    <dgm:cxn modelId="{0F1C2177-E58D-45C8-9198-1DB47F86FB27}" type="presOf" srcId="{12C3547E-DAB9-48E1-BB56-7DC28676A244}" destId="{E3CB1DB2-FE54-429C-B7EA-85BB3A9EDD0F}" srcOrd="0" destOrd="0" presId="urn:microsoft.com/office/officeart/2005/8/layout/default#25"/>
    <dgm:cxn modelId="{919C918E-FB93-492E-9778-875B10C78FA5}" srcId="{B19B875A-FA00-4C26-ADB5-2B0B00023AD4}" destId="{12C3547E-DAB9-48E1-BB56-7DC28676A244}" srcOrd="2" destOrd="0" parTransId="{3B91DB09-F033-43D4-8013-066DADDB6F89}" sibTransId="{93B81401-6CAE-43BA-A0E0-6B855D579C73}"/>
    <dgm:cxn modelId="{676DF671-DE79-48A5-905D-862E8F352809}" srcId="{B19B875A-FA00-4C26-ADB5-2B0B00023AD4}" destId="{F8A6C1F3-4ADA-4F65-9FE4-2E78A0189E7C}" srcOrd="1" destOrd="0" parTransId="{BA9B9B1A-AE0A-4B34-BE39-43F858C31629}" sibTransId="{6F019083-1467-4CDE-9AA6-37DB35538EE6}"/>
    <dgm:cxn modelId="{9C027746-0195-4BB5-86D6-725C70EF061A}" type="presOf" srcId="{7069B544-E2CB-4A1B-9C0F-3E2D3660FE22}" destId="{5548AE14-E507-4ADE-A20B-90CB6C6C1E49}" srcOrd="0" destOrd="0" presId="urn:microsoft.com/office/officeart/2005/8/layout/default#25"/>
    <dgm:cxn modelId="{CFF6F287-D7A0-4FA5-8ED6-E8D158D676B7}" type="presOf" srcId="{F8A6C1F3-4ADA-4F65-9FE4-2E78A0189E7C}" destId="{AFD7C0AA-A983-4930-AB3D-6DEE0825DD07}" srcOrd="0" destOrd="0" presId="urn:microsoft.com/office/officeart/2005/8/layout/default#25"/>
    <dgm:cxn modelId="{397D36AC-5340-4A60-8F49-8C05A7EB01CC}" srcId="{B19B875A-FA00-4C26-ADB5-2B0B00023AD4}" destId="{489F1034-6793-45D1-BCA1-826F4D236A6E}" srcOrd="5" destOrd="0" parTransId="{23862604-1A8A-45F7-9911-FE4B04EA8ECE}" sibTransId="{5C55A2A5-A002-40CC-9BF5-9E34BBBEA5BE}"/>
    <dgm:cxn modelId="{702E779B-20FE-4250-BA82-DC272D8CF28E}" type="presOf" srcId="{D7D58908-E22D-45BF-8456-2E0C9D6E2B40}" destId="{F6BE4ED0-2ACF-4CE1-87C0-4C2030B371C2}" srcOrd="0" destOrd="0" presId="urn:microsoft.com/office/officeart/2005/8/layout/default#25"/>
    <dgm:cxn modelId="{B7C2DFAD-D3DF-444B-80BD-2124D696F7F7}" type="presOf" srcId="{0A47FFFC-01F0-4C13-B96C-44AD9F30BA35}" destId="{D55F6591-6F0C-4BBF-8BE7-72EB88B6C4E7}" srcOrd="0" destOrd="0" presId="urn:microsoft.com/office/officeart/2005/8/layout/default#25"/>
    <dgm:cxn modelId="{C29D45C1-7CA5-4420-945F-42B1A338BFDA}" type="presOf" srcId="{489F1034-6793-45D1-BCA1-826F4D236A6E}" destId="{74A88136-4A21-44C0-AE1D-9123BBD38790}" srcOrd="0" destOrd="0" presId="urn:microsoft.com/office/officeart/2005/8/layout/default#25"/>
    <dgm:cxn modelId="{FC11F91E-22C6-4963-A1A2-4D29DB9E4230}" srcId="{B19B875A-FA00-4C26-ADB5-2B0B00023AD4}" destId="{D7D58908-E22D-45BF-8456-2E0C9D6E2B40}" srcOrd="4" destOrd="0" parTransId="{4CD27076-FF39-43D5-BFCC-9C71542C4745}" sibTransId="{2FFD1301-298A-44AA-911F-C71AE9F8DC14}"/>
    <dgm:cxn modelId="{CE41D586-F272-4E8E-A22B-B280F04A55F4}" srcId="{B19B875A-FA00-4C26-ADB5-2B0B00023AD4}" destId="{7069B544-E2CB-4A1B-9C0F-3E2D3660FE22}" srcOrd="0" destOrd="0" parTransId="{1111A86B-89D4-4659-BB7C-EC6E06CFE4C2}" sibTransId="{CE8C46E2-B5C6-4A3C-888F-A3D3B1AECEBF}"/>
    <dgm:cxn modelId="{87FA2286-6568-4CCE-83A5-D025D4F0FBF8}" type="presParOf" srcId="{536123E5-16B2-4C2C-98C0-0DE609A77C79}" destId="{5548AE14-E507-4ADE-A20B-90CB6C6C1E49}" srcOrd="0" destOrd="0" presId="urn:microsoft.com/office/officeart/2005/8/layout/default#25"/>
    <dgm:cxn modelId="{8ED23001-E034-4384-ACF0-D18BB8DB8F29}" type="presParOf" srcId="{536123E5-16B2-4C2C-98C0-0DE609A77C79}" destId="{18CBF184-BCB8-4098-BBEE-06BD5746A48F}" srcOrd="1" destOrd="0" presId="urn:microsoft.com/office/officeart/2005/8/layout/default#25"/>
    <dgm:cxn modelId="{D7293891-6522-4272-8AE7-4E5D7DD9BA25}" type="presParOf" srcId="{536123E5-16B2-4C2C-98C0-0DE609A77C79}" destId="{AFD7C0AA-A983-4930-AB3D-6DEE0825DD07}" srcOrd="2" destOrd="0" presId="urn:microsoft.com/office/officeart/2005/8/layout/default#25"/>
    <dgm:cxn modelId="{AE68CFD3-087B-49F4-A57A-05C947AA3167}" type="presParOf" srcId="{536123E5-16B2-4C2C-98C0-0DE609A77C79}" destId="{D125EBB6-884E-44D2-98F8-42D91E05DC0E}" srcOrd="3" destOrd="0" presId="urn:microsoft.com/office/officeart/2005/8/layout/default#25"/>
    <dgm:cxn modelId="{8E41CA5D-75DA-434E-91C1-534F4A15DF0C}" type="presParOf" srcId="{536123E5-16B2-4C2C-98C0-0DE609A77C79}" destId="{E3CB1DB2-FE54-429C-B7EA-85BB3A9EDD0F}" srcOrd="4" destOrd="0" presId="urn:microsoft.com/office/officeart/2005/8/layout/default#25"/>
    <dgm:cxn modelId="{FE91BC3B-FCBC-4C27-ADA8-E35C7C424D56}" type="presParOf" srcId="{536123E5-16B2-4C2C-98C0-0DE609A77C79}" destId="{6C4D3A09-9A40-435F-8B9D-4ECD9D5F3781}" srcOrd="5" destOrd="0" presId="urn:microsoft.com/office/officeart/2005/8/layout/default#25"/>
    <dgm:cxn modelId="{79044BC9-C3F5-4129-BA0D-8B4A6EAB8608}" type="presParOf" srcId="{536123E5-16B2-4C2C-98C0-0DE609A77C79}" destId="{D55F6591-6F0C-4BBF-8BE7-72EB88B6C4E7}" srcOrd="6" destOrd="0" presId="urn:microsoft.com/office/officeart/2005/8/layout/default#25"/>
    <dgm:cxn modelId="{3E7C01D3-E6ED-4322-9797-2B4913501A8B}" type="presParOf" srcId="{536123E5-16B2-4C2C-98C0-0DE609A77C79}" destId="{5765BF10-1225-4C9C-8EDB-890C03788BB1}" srcOrd="7" destOrd="0" presId="urn:microsoft.com/office/officeart/2005/8/layout/default#25"/>
    <dgm:cxn modelId="{C69B8633-F75F-44DA-B159-F652BDC325C9}" type="presParOf" srcId="{536123E5-16B2-4C2C-98C0-0DE609A77C79}" destId="{F6BE4ED0-2ACF-4CE1-87C0-4C2030B371C2}" srcOrd="8" destOrd="0" presId="urn:microsoft.com/office/officeart/2005/8/layout/default#25"/>
    <dgm:cxn modelId="{61345778-16E8-47C3-A1CE-B03998903276}" type="presParOf" srcId="{536123E5-16B2-4C2C-98C0-0DE609A77C79}" destId="{F52F310A-1622-46D4-88EF-A79EC72F4540}" srcOrd="9" destOrd="0" presId="urn:microsoft.com/office/officeart/2005/8/layout/default#25"/>
    <dgm:cxn modelId="{888C130A-4556-4F9D-BED8-828E9C56BD3E}" type="presParOf" srcId="{536123E5-16B2-4C2C-98C0-0DE609A77C79}" destId="{74A88136-4A21-44C0-AE1D-9123BBD38790}" srcOrd="10" destOrd="0" presId="urn:microsoft.com/office/officeart/2005/8/layout/default#2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EA22E0-C415-4E43-A10C-425FE96AA708}" type="doc">
      <dgm:prSet loTypeId="urn:microsoft.com/office/officeart/2005/8/layout/default#24" loCatId="list" qsTypeId="urn:microsoft.com/office/officeart/2005/8/quickstyle/3d5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7D5794AE-5F9A-4052-A3FF-08F2F8FB395B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pointer</a:t>
          </a:r>
          <a:r>
            <a:rPr lang="en-US" b="0" dirty="0" smtClean="0"/>
            <a:t> is a small symbol on the screen whose location and shape change as a user moves a pointing device</a:t>
          </a:r>
          <a:endParaRPr lang="en-US" dirty="0"/>
        </a:p>
      </dgm:t>
    </dgm:pt>
    <dgm:pt modelId="{95D8EC44-6587-4C02-97EC-9A1FEF0FC9A8}" type="parTrans" cxnId="{A33C71E4-4706-4715-AD3B-D94FEBEDCEB8}">
      <dgm:prSet/>
      <dgm:spPr/>
      <dgm:t>
        <a:bodyPr/>
        <a:lstStyle/>
        <a:p>
          <a:endParaRPr lang="en-US"/>
        </a:p>
      </dgm:t>
    </dgm:pt>
    <dgm:pt modelId="{8802DD16-7D7F-4B57-ACBB-CE3EEC3AFA1E}" type="sibTrans" cxnId="{A33C71E4-4706-4715-AD3B-D94FEBEDCEB8}">
      <dgm:prSet/>
      <dgm:spPr/>
      <dgm:t>
        <a:bodyPr/>
        <a:lstStyle/>
        <a:p>
          <a:endParaRPr lang="en-US"/>
        </a:p>
      </dgm:t>
    </dgm:pt>
    <dgm:pt modelId="{6C04D793-20D1-48FF-94B6-CF96739892CE}" type="pres">
      <dgm:prSet presAssocID="{15EA22E0-C415-4E43-A10C-425FE96AA70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17E1FF-0046-4EB0-9F3B-6DFCAADA326B}" type="pres">
      <dgm:prSet presAssocID="{7D5794AE-5F9A-4052-A3FF-08F2F8FB395B}" presName="node" presStyleLbl="node1" presStyleIdx="0" presStyleCnt="1" custLinFactNeighborX="-4820" custLinFactNeighborY="-57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366B02-6DD0-4248-A14C-E4FFF0B73953}" type="presOf" srcId="{15EA22E0-C415-4E43-A10C-425FE96AA708}" destId="{6C04D793-20D1-48FF-94B6-CF96739892CE}" srcOrd="0" destOrd="0" presId="urn:microsoft.com/office/officeart/2005/8/layout/default#24"/>
    <dgm:cxn modelId="{A33C71E4-4706-4715-AD3B-D94FEBEDCEB8}" srcId="{15EA22E0-C415-4E43-A10C-425FE96AA708}" destId="{7D5794AE-5F9A-4052-A3FF-08F2F8FB395B}" srcOrd="0" destOrd="0" parTransId="{95D8EC44-6587-4C02-97EC-9A1FEF0FC9A8}" sibTransId="{8802DD16-7D7F-4B57-ACBB-CE3EEC3AFA1E}"/>
    <dgm:cxn modelId="{A7EAD84B-63B0-44D1-ABC0-367A35B21F4A}" type="presOf" srcId="{7D5794AE-5F9A-4052-A3FF-08F2F8FB395B}" destId="{DE17E1FF-0046-4EB0-9F3B-6DFCAADA326B}" srcOrd="0" destOrd="0" presId="urn:microsoft.com/office/officeart/2005/8/layout/default#24"/>
    <dgm:cxn modelId="{C8BF6E37-DE1E-407E-AC28-B1EBC32A5455}" type="presParOf" srcId="{6C04D793-20D1-48FF-94B6-CF96739892CE}" destId="{DE17E1FF-0046-4EB0-9F3B-6DFCAADA326B}" srcOrd="0" destOrd="0" presId="urn:microsoft.com/office/officeart/2005/8/layout/default#2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7E6ABCD-1C33-4405-8C5A-5E0DD333F0C0}" type="doc">
      <dgm:prSet loTypeId="urn:microsoft.com/office/officeart/2005/8/layout/hList2#2" loCatId="list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F1C5F5BF-DDB4-44BA-BCA6-D54EF9E2E3EA}">
      <dgm:prSet phldrT="[Text]"/>
      <dgm:spPr/>
      <dgm:t>
        <a:bodyPr/>
        <a:lstStyle/>
        <a:p>
          <a:r>
            <a:rPr lang="en-US" dirty="0" smtClean="0"/>
            <a:t>Touchpad</a:t>
          </a:r>
          <a:endParaRPr lang="en-US" dirty="0"/>
        </a:p>
      </dgm:t>
    </dgm:pt>
    <dgm:pt modelId="{FBB9DFD0-E5DD-4D7E-AE79-3729749E8341}" type="parTrans" cxnId="{9456390C-6EE9-4329-B5E5-7E0D640B7B61}">
      <dgm:prSet/>
      <dgm:spPr/>
      <dgm:t>
        <a:bodyPr/>
        <a:lstStyle/>
        <a:p>
          <a:endParaRPr lang="en-US"/>
        </a:p>
      </dgm:t>
    </dgm:pt>
    <dgm:pt modelId="{F37B0D19-D262-4FCC-8949-EC9F88690C16}" type="sibTrans" cxnId="{9456390C-6EE9-4329-B5E5-7E0D640B7B61}">
      <dgm:prSet/>
      <dgm:spPr/>
      <dgm:t>
        <a:bodyPr/>
        <a:lstStyle/>
        <a:p>
          <a:endParaRPr lang="en-US"/>
        </a:p>
      </dgm:t>
    </dgm:pt>
    <dgm:pt modelId="{88CAD407-46E1-430E-9314-2369A71AB476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touchpad</a:t>
          </a:r>
          <a:r>
            <a:rPr lang="en-US" b="0" dirty="0" smtClean="0"/>
            <a:t> is a small, flat, rectangular pointing device that is sensitive to pressure and motion</a:t>
          </a:r>
          <a:endParaRPr lang="en-US" dirty="0"/>
        </a:p>
      </dgm:t>
    </dgm:pt>
    <dgm:pt modelId="{F812E6DE-B518-45A2-9C97-A4A7A6E5B172}" type="parTrans" cxnId="{3B735E74-A2EC-4EEA-9FCF-C4BEF7405610}">
      <dgm:prSet/>
      <dgm:spPr/>
      <dgm:t>
        <a:bodyPr/>
        <a:lstStyle/>
        <a:p>
          <a:endParaRPr lang="en-US"/>
        </a:p>
      </dgm:t>
    </dgm:pt>
    <dgm:pt modelId="{81205509-2B52-4731-B631-B79DA4465F7F}" type="sibTrans" cxnId="{3B735E74-A2EC-4EEA-9FCF-C4BEF7405610}">
      <dgm:prSet/>
      <dgm:spPr/>
      <dgm:t>
        <a:bodyPr/>
        <a:lstStyle/>
        <a:p>
          <a:endParaRPr lang="en-US"/>
        </a:p>
      </dgm:t>
    </dgm:pt>
    <dgm:pt modelId="{3C7162A9-6CE5-4FDD-8706-79AD9ACCA8E2}">
      <dgm:prSet phldrT="[Text]"/>
      <dgm:spPr/>
      <dgm:t>
        <a:bodyPr/>
        <a:lstStyle/>
        <a:p>
          <a:r>
            <a:rPr lang="en-US" dirty="0" smtClean="0"/>
            <a:t>Pointing Stick</a:t>
          </a:r>
          <a:endParaRPr lang="en-US" dirty="0"/>
        </a:p>
      </dgm:t>
    </dgm:pt>
    <dgm:pt modelId="{7A49CBE6-197F-46D4-B841-6B0D70BEA032}" type="parTrans" cxnId="{D773A233-C797-421C-B0FC-FD78F53FE7C4}">
      <dgm:prSet/>
      <dgm:spPr/>
      <dgm:t>
        <a:bodyPr/>
        <a:lstStyle/>
        <a:p>
          <a:endParaRPr lang="en-US"/>
        </a:p>
      </dgm:t>
    </dgm:pt>
    <dgm:pt modelId="{DB70C1D2-A2C3-49EE-8165-032D3E1B1D30}" type="sibTrans" cxnId="{D773A233-C797-421C-B0FC-FD78F53FE7C4}">
      <dgm:prSet/>
      <dgm:spPr/>
      <dgm:t>
        <a:bodyPr/>
        <a:lstStyle/>
        <a:p>
          <a:endParaRPr lang="en-US"/>
        </a:p>
      </dgm:t>
    </dgm:pt>
    <dgm:pt modelId="{3B6FA226-FA33-4280-818B-2DCF32152766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pointing stick </a:t>
          </a:r>
          <a:r>
            <a:rPr lang="en-US" b="0" dirty="0" smtClean="0"/>
            <a:t>is a pressure-sensitive pointing device shaped like a pencil eraser that is positioned between keys on a mobile computer keyboard</a:t>
          </a:r>
          <a:endParaRPr lang="en-US" dirty="0"/>
        </a:p>
      </dgm:t>
    </dgm:pt>
    <dgm:pt modelId="{849EA3F6-9BB2-46AA-8CCD-AB6E32CF46D2}" type="parTrans" cxnId="{CAB6A282-F01A-4424-9C46-D1BD94B81BA5}">
      <dgm:prSet/>
      <dgm:spPr/>
      <dgm:t>
        <a:bodyPr/>
        <a:lstStyle/>
        <a:p>
          <a:endParaRPr lang="en-US"/>
        </a:p>
      </dgm:t>
    </dgm:pt>
    <dgm:pt modelId="{6D97BB9F-15BF-4967-B283-FA9D7D0B5F57}" type="sibTrans" cxnId="{CAB6A282-F01A-4424-9C46-D1BD94B81BA5}">
      <dgm:prSet/>
      <dgm:spPr/>
      <dgm:t>
        <a:bodyPr/>
        <a:lstStyle/>
        <a:p>
          <a:endParaRPr lang="en-US"/>
        </a:p>
      </dgm:t>
    </dgm:pt>
    <dgm:pt modelId="{D0B2FBE7-8ADB-4CAA-B1B5-0B4F4EDC1656}">
      <dgm:prSet phldrT="[Text]"/>
      <dgm:spPr/>
      <dgm:t>
        <a:bodyPr/>
        <a:lstStyle/>
        <a:p>
          <a:r>
            <a:rPr lang="en-US" smtClean="0"/>
            <a:t>Trackball</a:t>
          </a:r>
          <a:endParaRPr lang="en-US" dirty="0"/>
        </a:p>
      </dgm:t>
    </dgm:pt>
    <dgm:pt modelId="{A0C7D78F-58D6-4118-93C0-DBB6F6D191AA}" type="parTrans" cxnId="{C14019FC-FEA8-4675-A190-6FAB62CF07D4}">
      <dgm:prSet/>
      <dgm:spPr/>
      <dgm:t>
        <a:bodyPr/>
        <a:lstStyle/>
        <a:p>
          <a:endParaRPr lang="en-US"/>
        </a:p>
      </dgm:t>
    </dgm:pt>
    <dgm:pt modelId="{A023B7C5-E4B8-4788-9B1E-DDEA0D4E44E2}" type="sibTrans" cxnId="{C14019FC-FEA8-4675-A190-6FAB62CF07D4}">
      <dgm:prSet/>
      <dgm:spPr/>
      <dgm:t>
        <a:bodyPr/>
        <a:lstStyle/>
        <a:p>
          <a:endParaRPr lang="en-US"/>
        </a:p>
      </dgm:t>
    </dgm:pt>
    <dgm:pt modelId="{0D139A9B-B47C-4B02-9B83-F8E6631BFAD3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trackball</a:t>
          </a:r>
          <a:r>
            <a:rPr lang="en-US" b="0" dirty="0" smtClean="0"/>
            <a:t> is a stationary pointing device with a ball on its top or side</a:t>
          </a:r>
          <a:endParaRPr lang="en-US" dirty="0"/>
        </a:p>
      </dgm:t>
    </dgm:pt>
    <dgm:pt modelId="{F9E76EB6-C74D-43C8-A33E-511E971E0487}" type="parTrans" cxnId="{BAD15D9C-0CD1-48F6-B761-2832BD917FF4}">
      <dgm:prSet/>
      <dgm:spPr/>
      <dgm:t>
        <a:bodyPr/>
        <a:lstStyle/>
        <a:p>
          <a:endParaRPr lang="en-US"/>
        </a:p>
      </dgm:t>
    </dgm:pt>
    <dgm:pt modelId="{1DDF0872-E3E7-4D4B-AB75-E00BB5F39EC8}" type="sibTrans" cxnId="{BAD15D9C-0CD1-48F6-B761-2832BD917FF4}">
      <dgm:prSet/>
      <dgm:spPr/>
      <dgm:t>
        <a:bodyPr/>
        <a:lstStyle/>
        <a:p>
          <a:endParaRPr lang="en-US"/>
        </a:p>
      </dgm:t>
    </dgm:pt>
    <dgm:pt modelId="{66A2DC1A-5806-4951-A0E7-EF7BC29A09F9}" type="pres">
      <dgm:prSet presAssocID="{C7E6ABCD-1C33-4405-8C5A-5E0DD333F0C0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8C5460E-132A-440D-882A-63542C1AF5E7}" type="pres">
      <dgm:prSet presAssocID="{F1C5F5BF-DDB4-44BA-BCA6-D54EF9E2E3EA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A9694B-C01F-4158-A067-F2C6EA2FC9BA}" type="pres">
      <dgm:prSet presAssocID="{F1C5F5BF-DDB4-44BA-BCA6-D54EF9E2E3EA}" presName="image" presStyleLbl="fgImgPlace1" presStyleIdx="0" presStyleCnt="3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668" r="-212332"/>
          </a:stretch>
        </a:blipFill>
      </dgm:spPr>
      <dgm:t>
        <a:bodyPr/>
        <a:lstStyle/>
        <a:p>
          <a:endParaRPr lang="en-US"/>
        </a:p>
      </dgm:t>
    </dgm:pt>
    <dgm:pt modelId="{0B1E6DEE-99F1-4445-B9C1-67AD9E240108}" type="pres">
      <dgm:prSet presAssocID="{F1C5F5BF-DDB4-44BA-BCA6-D54EF9E2E3EA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F04002-0B62-43FD-B0FE-ADF07B828C49}" type="pres">
      <dgm:prSet presAssocID="{F1C5F5BF-DDB4-44BA-BCA6-D54EF9E2E3EA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682653-9F11-437C-B072-069A63AE0A6D}" type="pres">
      <dgm:prSet presAssocID="{F37B0D19-D262-4FCC-8949-EC9F88690C16}" presName="sibTrans" presStyleCnt="0"/>
      <dgm:spPr/>
      <dgm:t>
        <a:bodyPr/>
        <a:lstStyle/>
        <a:p>
          <a:endParaRPr lang="en-US"/>
        </a:p>
      </dgm:t>
    </dgm:pt>
    <dgm:pt modelId="{BD53CABD-EACE-415F-9DC3-A192487CE44A}" type="pres">
      <dgm:prSet presAssocID="{3C7162A9-6CE5-4FDD-8706-79AD9ACCA8E2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17C66F-768C-4128-A8C8-069E1B6B3B7F}" type="pres">
      <dgm:prSet presAssocID="{3C7162A9-6CE5-4FDD-8706-79AD9ACCA8E2}" presName="imag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en-US"/>
        </a:p>
      </dgm:t>
    </dgm:pt>
    <dgm:pt modelId="{A55C7EC3-E5BA-47E7-BB90-ED886BD6C0B4}" type="pres">
      <dgm:prSet presAssocID="{3C7162A9-6CE5-4FDD-8706-79AD9ACCA8E2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AFF73A-D16E-44A5-A846-E42DC9B8FFCA}" type="pres">
      <dgm:prSet presAssocID="{3C7162A9-6CE5-4FDD-8706-79AD9ACCA8E2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CC300E-55FC-499B-8D2C-5910873A5664}" type="pres">
      <dgm:prSet presAssocID="{DB70C1D2-A2C3-49EE-8165-032D3E1B1D30}" presName="sibTrans" presStyleCnt="0"/>
      <dgm:spPr/>
      <dgm:t>
        <a:bodyPr/>
        <a:lstStyle/>
        <a:p>
          <a:endParaRPr lang="en-US"/>
        </a:p>
      </dgm:t>
    </dgm:pt>
    <dgm:pt modelId="{2DC13C6E-C521-4F4D-B3B7-EA6E7830E19B}" type="pres">
      <dgm:prSet presAssocID="{D0B2FBE7-8ADB-4CAA-B1B5-0B4F4EDC1656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7120EA-8E96-4887-B239-475448BFED95}" type="pres">
      <dgm:prSet presAssocID="{D0B2FBE7-8ADB-4CAA-B1B5-0B4F4EDC1656}" presName="image" presStyleLbl="fgImgPlace1" presStyleIdx="2" presStyleCnt="3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400" r="-75600"/>
          </a:stretch>
        </a:blipFill>
      </dgm:spPr>
      <dgm:t>
        <a:bodyPr/>
        <a:lstStyle/>
        <a:p>
          <a:endParaRPr lang="en-US"/>
        </a:p>
      </dgm:t>
    </dgm:pt>
    <dgm:pt modelId="{30A0C41C-F8B0-4E48-BFA6-49C73EBD08A5}" type="pres">
      <dgm:prSet presAssocID="{D0B2FBE7-8ADB-4CAA-B1B5-0B4F4EDC1656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8B9262-9D33-4520-B8BE-83B591908AA6}" type="pres">
      <dgm:prSet presAssocID="{D0B2FBE7-8ADB-4CAA-B1B5-0B4F4EDC1656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735E74-A2EC-4EEA-9FCF-C4BEF7405610}" srcId="{F1C5F5BF-DDB4-44BA-BCA6-D54EF9E2E3EA}" destId="{88CAD407-46E1-430E-9314-2369A71AB476}" srcOrd="0" destOrd="0" parTransId="{F812E6DE-B518-45A2-9C97-A4A7A6E5B172}" sibTransId="{81205509-2B52-4731-B631-B79DA4465F7F}"/>
    <dgm:cxn modelId="{9456390C-6EE9-4329-B5E5-7E0D640B7B61}" srcId="{C7E6ABCD-1C33-4405-8C5A-5E0DD333F0C0}" destId="{F1C5F5BF-DDB4-44BA-BCA6-D54EF9E2E3EA}" srcOrd="0" destOrd="0" parTransId="{FBB9DFD0-E5DD-4D7E-AE79-3729749E8341}" sibTransId="{F37B0D19-D262-4FCC-8949-EC9F88690C16}"/>
    <dgm:cxn modelId="{BAD15D9C-0CD1-48F6-B761-2832BD917FF4}" srcId="{D0B2FBE7-8ADB-4CAA-B1B5-0B4F4EDC1656}" destId="{0D139A9B-B47C-4B02-9B83-F8E6631BFAD3}" srcOrd="0" destOrd="0" parTransId="{F9E76EB6-C74D-43C8-A33E-511E971E0487}" sibTransId="{1DDF0872-E3E7-4D4B-AB75-E00BB5F39EC8}"/>
    <dgm:cxn modelId="{4AC86B66-10AA-43C0-8685-2DC39B25E3B1}" type="presOf" srcId="{D0B2FBE7-8ADB-4CAA-B1B5-0B4F4EDC1656}" destId="{D08B9262-9D33-4520-B8BE-83B591908AA6}" srcOrd="0" destOrd="0" presId="urn:microsoft.com/office/officeart/2005/8/layout/hList2#2"/>
    <dgm:cxn modelId="{C1E13C57-0D95-42F5-8474-42D662FB3518}" type="presOf" srcId="{3B6FA226-FA33-4280-818B-2DCF32152766}" destId="{A55C7EC3-E5BA-47E7-BB90-ED886BD6C0B4}" srcOrd="0" destOrd="0" presId="urn:microsoft.com/office/officeart/2005/8/layout/hList2#2"/>
    <dgm:cxn modelId="{EA04EF46-CC82-4A51-A3F4-EADFC96BA019}" type="presOf" srcId="{C7E6ABCD-1C33-4405-8C5A-5E0DD333F0C0}" destId="{66A2DC1A-5806-4951-A0E7-EF7BC29A09F9}" srcOrd="0" destOrd="0" presId="urn:microsoft.com/office/officeart/2005/8/layout/hList2#2"/>
    <dgm:cxn modelId="{D773A233-C797-421C-B0FC-FD78F53FE7C4}" srcId="{C7E6ABCD-1C33-4405-8C5A-5E0DD333F0C0}" destId="{3C7162A9-6CE5-4FDD-8706-79AD9ACCA8E2}" srcOrd="1" destOrd="0" parTransId="{7A49CBE6-197F-46D4-B841-6B0D70BEA032}" sibTransId="{DB70C1D2-A2C3-49EE-8165-032D3E1B1D30}"/>
    <dgm:cxn modelId="{077D7516-80FE-4392-B19C-7A2343E28A8E}" type="presOf" srcId="{F1C5F5BF-DDB4-44BA-BCA6-D54EF9E2E3EA}" destId="{9AF04002-0B62-43FD-B0FE-ADF07B828C49}" srcOrd="0" destOrd="0" presId="urn:microsoft.com/office/officeart/2005/8/layout/hList2#2"/>
    <dgm:cxn modelId="{122530A3-4662-457C-806F-912A31C34571}" type="presOf" srcId="{3C7162A9-6CE5-4FDD-8706-79AD9ACCA8E2}" destId="{C9AFF73A-D16E-44A5-A846-E42DC9B8FFCA}" srcOrd="0" destOrd="0" presId="urn:microsoft.com/office/officeart/2005/8/layout/hList2#2"/>
    <dgm:cxn modelId="{68CE432C-AF5E-4778-9237-66681A21311A}" type="presOf" srcId="{88CAD407-46E1-430E-9314-2369A71AB476}" destId="{0B1E6DEE-99F1-4445-B9C1-67AD9E240108}" srcOrd="0" destOrd="0" presId="urn:microsoft.com/office/officeart/2005/8/layout/hList2#2"/>
    <dgm:cxn modelId="{C14019FC-FEA8-4675-A190-6FAB62CF07D4}" srcId="{C7E6ABCD-1C33-4405-8C5A-5E0DD333F0C0}" destId="{D0B2FBE7-8ADB-4CAA-B1B5-0B4F4EDC1656}" srcOrd="2" destOrd="0" parTransId="{A0C7D78F-58D6-4118-93C0-DBB6F6D191AA}" sibTransId="{A023B7C5-E4B8-4788-9B1E-DDEA0D4E44E2}"/>
    <dgm:cxn modelId="{CAB6A282-F01A-4424-9C46-D1BD94B81BA5}" srcId="{3C7162A9-6CE5-4FDD-8706-79AD9ACCA8E2}" destId="{3B6FA226-FA33-4280-818B-2DCF32152766}" srcOrd="0" destOrd="0" parTransId="{849EA3F6-9BB2-46AA-8CCD-AB6E32CF46D2}" sibTransId="{6D97BB9F-15BF-4967-B283-FA9D7D0B5F57}"/>
    <dgm:cxn modelId="{765AAE46-3391-4286-9F09-F28994A532F8}" type="presOf" srcId="{0D139A9B-B47C-4B02-9B83-F8E6631BFAD3}" destId="{30A0C41C-F8B0-4E48-BFA6-49C73EBD08A5}" srcOrd="0" destOrd="0" presId="urn:microsoft.com/office/officeart/2005/8/layout/hList2#2"/>
    <dgm:cxn modelId="{47E9A8F5-76B4-4748-887F-238E3B3D117A}" type="presParOf" srcId="{66A2DC1A-5806-4951-A0E7-EF7BC29A09F9}" destId="{B8C5460E-132A-440D-882A-63542C1AF5E7}" srcOrd="0" destOrd="0" presId="urn:microsoft.com/office/officeart/2005/8/layout/hList2#2"/>
    <dgm:cxn modelId="{F94304F2-0A89-4CDF-AA51-61E00BEBAE8B}" type="presParOf" srcId="{B8C5460E-132A-440D-882A-63542C1AF5E7}" destId="{8FA9694B-C01F-4158-A067-F2C6EA2FC9BA}" srcOrd="0" destOrd="0" presId="urn:microsoft.com/office/officeart/2005/8/layout/hList2#2"/>
    <dgm:cxn modelId="{B7337483-F365-4010-B0BC-7F87DAEFA39B}" type="presParOf" srcId="{B8C5460E-132A-440D-882A-63542C1AF5E7}" destId="{0B1E6DEE-99F1-4445-B9C1-67AD9E240108}" srcOrd="1" destOrd="0" presId="urn:microsoft.com/office/officeart/2005/8/layout/hList2#2"/>
    <dgm:cxn modelId="{36905F44-C3FC-402B-8414-A481D79F2A89}" type="presParOf" srcId="{B8C5460E-132A-440D-882A-63542C1AF5E7}" destId="{9AF04002-0B62-43FD-B0FE-ADF07B828C49}" srcOrd="2" destOrd="0" presId="urn:microsoft.com/office/officeart/2005/8/layout/hList2#2"/>
    <dgm:cxn modelId="{2961CACA-0CC9-4CDB-A09B-55A7AD40CBAE}" type="presParOf" srcId="{66A2DC1A-5806-4951-A0E7-EF7BC29A09F9}" destId="{C0682653-9F11-437C-B072-069A63AE0A6D}" srcOrd="1" destOrd="0" presId="urn:microsoft.com/office/officeart/2005/8/layout/hList2#2"/>
    <dgm:cxn modelId="{06534B7F-E15E-4554-8323-814E19B11A26}" type="presParOf" srcId="{66A2DC1A-5806-4951-A0E7-EF7BC29A09F9}" destId="{BD53CABD-EACE-415F-9DC3-A192487CE44A}" srcOrd="2" destOrd="0" presId="urn:microsoft.com/office/officeart/2005/8/layout/hList2#2"/>
    <dgm:cxn modelId="{09619765-5D5D-41E8-A593-E78E6D39614D}" type="presParOf" srcId="{BD53CABD-EACE-415F-9DC3-A192487CE44A}" destId="{E417C66F-768C-4128-A8C8-069E1B6B3B7F}" srcOrd="0" destOrd="0" presId="urn:microsoft.com/office/officeart/2005/8/layout/hList2#2"/>
    <dgm:cxn modelId="{26FE6C5A-E14E-49A8-98A0-917C42C883A5}" type="presParOf" srcId="{BD53CABD-EACE-415F-9DC3-A192487CE44A}" destId="{A55C7EC3-E5BA-47E7-BB90-ED886BD6C0B4}" srcOrd="1" destOrd="0" presId="urn:microsoft.com/office/officeart/2005/8/layout/hList2#2"/>
    <dgm:cxn modelId="{523E52AD-7A8B-4AFD-9FD7-49CB579032DD}" type="presParOf" srcId="{BD53CABD-EACE-415F-9DC3-A192487CE44A}" destId="{C9AFF73A-D16E-44A5-A846-E42DC9B8FFCA}" srcOrd="2" destOrd="0" presId="urn:microsoft.com/office/officeart/2005/8/layout/hList2#2"/>
    <dgm:cxn modelId="{7E600550-84B6-4073-98EA-95F7548DE640}" type="presParOf" srcId="{66A2DC1A-5806-4951-A0E7-EF7BC29A09F9}" destId="{09CC300E-55FC-499B-8D2C-5910873A5664}" srcOrd="3" destOrd="0" presId="urn:microsoft.com/office/officeart/2005/8/layout/hList2#2"/>
    <dgm:cxn modelId="{A37D7BF5-9F59-49AA-BF42-C2625AE6BA8C}" type="presParOf" srcId="{66A2DC1A-5806-4951-A0E7-EF7BC29A09F9}" destId="{2DC13C6E-C521-4F4D-B3B7-EA6E7830E19B}" srcOrd="4" destOrd="0" presId="urn:microsoft.com/office/officeart/2005/8/layout/hList2#2"/>
    <dgm:cxn modelId="{59D2EC64-67C3-4691-B177-97060B6C5314}" type="presParOf" srcId="{2DC13C6E-C521-4F4D-B3B7-EA6E7830E19B}" destId="{867120EA-8E96-4887-B239-475448BFED95}" srcOrd="0" destOrd="0" presId="urn:microsoft.com/office/officeart/2005/8/layout/hList2#2"/>
    <dgm:cxn modelId="{AB90BC76-62C0-4437-AD4D-B5AD7A6DA94D}" type="presParOf" srcId="{2DC13C6E-C521-4F4D-B3B7-EA6E7830E19B}" destId="{30A0C41C-F8B0-4E48-BFA6-49C73EBD08A5}" srcOrd="1" destOrd="0" presId="urn:microsoft.com/office/officeart/2005/8/layout/hList2#2"/>
    <dgm:cxn modelId="{B9514F0D-6B5C-4789-B4F2-B890B50CB7AC}" type="presParOf" srcId="{2DC13C6E-C521-4F4D-B3B7-EA6E7830E19B}" destId="{D08B9262-9D33-4520-B8BE-83B591908AA6}" srcOrd="2" destOrd="0" presId="urn:microsoft.com/office/officeart/2005/8/layout/hList2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23C4F21-F723-4E9C-B9F8-0974E5F735BB}" type="doc">
      <dgm:prSet loTypeId="urn:microsoft.com/office/officeart/2005/8/layout/vProcess5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BEEBC3F-0C26-47C9-87E2-0F13DA33F989}">
      <dgm:prSet phldrT="[Text]"/>
      <dgm:spPr/>
      <dgm:t>
        <a:bodyPr/>
        <a:lstStyle/>
        <a:p>
          <a:r>
            <a:rPr lang="en-US" dirty="0" smtClean="0"/>
            <a:t>Record video on a </a:t>
          </a:r>
          <a:r>
            <a:rPr lang="en-US" b="1" dirty="0" smtClean="0"/>
            <a:t>digital video (DV) camera</a:t>
          </a:r>
          <a:endParaRPr lang="en-US" dirty="0"/>
        </a:p>
      </dgm:t>
    </dgm:pt>
    <dgm:pt modelId="{7AD1C8E8-3AD5-4059-96EF-D11C3C9E2B1C}" type="parTrans" cxnId="{C526EAE5-C38A-4679-866B-25B29BD632B5}">
      <dgm:prSet/>
      <dgm:spPr/>
      <dgm:t>
        <a:bodyPr/>
        <a:lstStyle/>
        <a:p>
          <a:endParaRPr lang="en-US"/>
        </a:p>
      </dgm:t>
    </dgm:pt>
    <dgm:pt modelId="{C17C7898-07C6-430E-B11F-A1F7AEBC0B66}" type="sibTrans" cxnId="{C526EAE5-C38A-4679-866B-25B29BD632B5}">
      <dgm:prSet/>
      <dgm:spPr/>
      <dgm:t>
        <a:bodyPr/>
        <a:lstStyle/>
        <a:p>
          <a:endParaRPr lang="en-US"/>
        </a:p>
      </dgm:t>
    </dgm:pt>
    <dgm:pt modelId="{4C7D9D21-00A9-4A23-9AB3-D8155189238F}">
      <dgm:prSet phldrT="[Text]"/>
      <dgm:spPr/>
      <dgm:t>
        <a:bodyPr/>
        <a:lstStyle/>
        <a:p>
          <a:r>
            <a:rPr lang="en-US" dirty="0" smtClean="0"/>
            <a:t>Transfer video to a computer or mobile device</a:t>
          </a:r>
          <a:endParaRPr lang="en-US" dirty="0"/>
        </a:p>
      </dgm:t>
    </dgm:pt>
    <dgm:pt modelId="{56FF9143-DE50-4661-81DB-C332A5D57AD5}" type="parTrans" cxnId="{7EF25C5F-E705-4835-BCFF-64A359DEF25E}">
      <dgm:prSet/>
      <dgm:spPr/>
      <dgm:t>
        <a:bodyPr/>
        <a:lstStyle/>
        <a:p>
          <a:endParaRPr lang="en-US"/>
        </a:p>
      </dgm:t>
    </dgm:pt>
    <dgm:pt modelId="{3D83DDEB-2A69-42BA-82C0-1101122C45D8}" type="sibTrans" cxnId="{7EF25C5F-E705-4835-BCFF-64A359DEF25E}">
      <dgm:prSet/>
      <dgm:spPr/>
      <dgm:t>
        <a:bodyPr/>
        <a:lstStyle/>
        <a:p>
          <a:endParaRPr lang="en-US"/>
        </a:p>
      </dgm:t>
    </dgm:pt>
    <dgm:pt modelId="{6509D21A-7C5E-47C6-BEB4-6C00715B30ED}" type="pres">
      <dgm:prSet presAssocID="{A23C4F21-F723-4E9C-B9F8-0974E5F735B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221BE4-28B1-435D-936B-922D92982E12}" type="pres">
      <dgm:prSet presAssocID="{A23C4F21-F723-4E9C-B9F8-0974E5F735BB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F9A71E83-1408-47EC-BC10-68171F528FCB}" type="pres">
      <dgm:prSet presAssocID="{A23C4F21-F723-4E9C-B9F8-0974E5F735BB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1A3628-1436-4A49-A641-5FFF787F407E}" type="pres">
      <dgm:prSet presAssocID="{A23C4F21-F723-4E9C-B9F8-0974E5F735BB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ACC96-C3BF-4BA7-8677-0A0D948FF3B8}" type="pres">
      <dgm:prSet presAssocID="{A23C4F21-F723-4E9C-B9F8-0974E5F735BB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922682-DFC7-486E-80F4-4D8FBBC3BB93}" type="pres">
      <dgm:prSet presAssocID="{A23C4F21-F723-4E9C-B9F8-0974E5F735BB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2CB561-BDC8-45ED-905D-40C481DED438}" type="pres">
      <dgm:prSet presAssocID="{A23C4F21-F723-4E9C-B9F8-0974E5F735BB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26EAE5-C38A-4679-866B-25B29BD632B5}" srcId="{A23C4F21-F723-4E9C-B9F8-0974E5F735BB}" destId="{BBEEBC3F-0C26-47C9-87E2-0F13DA33F989}" srcOrd="0" destOrd="0" parTransId="{7AD1C8E8-3AD5-4059-96EF-D11C3C9E2B1C}" sibTransId="{C17C7898-07C6-430E-B11F-A1F7AEBC0B66}"/>
    <dgm:cxn modelId="{F1A82688-6326-446E-8AB7-5B9AAB5695A0}" type="presOf" srcId="{BBEEBC3F-0C26-47C9-87E2-0F13DA33F989}" destId="{6A922682-DFC7-486E-80F4-4D8FBBC3BB93}" srcOrd="1" destOrd="0" presId="urn:microsoft.com/office/officeart/2005/8/layout/vProcess5"/>
    <dgm:cxn modelId="{282C3D07-1837-49C6-BDD7-204689022FB7}" type="presOf" srcId="{BBEEBC3F-0C26-47C9-87E2-0F13DA33F989}" destId="{F9A71E83-1408-47EC-BC10-68171F528FCB}" srcOrd="0" destOrd="0" presId="urn:microsoft.com/office/officeart/2005/8/layout/vProcess5"/>
    <dgm:cxn modelId="{A8E63013-8A6B-47E1-BE4F-37371C131CD4}" type="presOf" srcId="{4C7D9D21-00A9-4A23-9AB3-D8155189238F}" destId="{B51A3628-1436-4A49-A641-5FFF787F407E}" srcOrd="0" destOrd="0" presId="urn:microsoft.com/office/officeart/2005/8/layout/vProcess5"/>
    <dgm:cxn modelId="{2F403490-FE44-458D-A76F-B6ABDDF82D8C}" type="presOf" srcId="{C17C7898-07C6-430E-B11F-A1F7AEBC0B66}" destId="{38CACC96-C3BF-4BA7-8677-0A0D948FF3B8}" srcOrd="0" destOrd="0" presId="urn:microsoft.com/office/officeart/2005/8/layout/vProcess5"/>
    <dgm:cxn modelId="{4CDE396A-8A19-4DAB-8B80-F3BC7300FA20}" type="presOf" srcId="{4C7D9D21-00A9-4A23-9AB3-D8155189238F}" destId="{5C2CB561-BDC8-45ED-905D-40C481DED438}" srcOrd="1" destOrd="0" presId="urn:microsoft.com/office/officeart/2005/8/layout/vProcess5"/>
    <dgm:cxn modelId="{DF468C32-1284-4857-91BF-696E68C1E050}" type="presOf" srcId="{A23C4F21-F723-4E9C-B9F8-0974E5F735BB}" destId="{6509D21A-7C5E-47C6-BEB4-6C00715B30ED}" srcOrd="0" destOrd="0" presId="urn:microsoft.com/office/officeart/2005/8/layout/vProcess5"/>
    <dgm:cxn modelId="{7EF25C5F-E705-4835-BCFF-64A359DEF25E}" srcId="{A23C4F21-F723-4E9C-B9F8-0974E5F735BB}" destId="{4C7D9D21-00A9-4A23-9AB3-D8155189238F}" srcOrd="1" destOrd="0" parTransId="{56FF9143-DE50-4661-81DB-C332A5D57AD5}" sibTransId="{3D83DDEB-2A69-42BA-82C0-1101122C45D8}"/>
    <dgm:cxn modelId="{75DB7508-CDFB-4B4A-B98E-B2AA9E93BF38}" type="presParOf" srcId="{6509D21A-7C5E-47C6-BEB4-6C00715B30ED}" destId="{29221BE4-28B1-435D-936B-922D92982E12}" srcOrd="0" destOrd="0" presId="urn:microsoft.com/office/officeart/2005/8/layout/vProcess5"/>
    <dgm:cxn modelId="{1B50F115-DB75-4D58-83D0-F99DEE370D9F}" type="presParOf" srcId="{6509D21A-7C5E-47C6-BEB4-6C00715B30ED}" destId="{F9A71E83-1408-47EC-BC10-68171F528FCB}" srcOrd="1" destOrd="0" presId="urn:microsoft.com/office/officeart/2005/8/layout/vProcess5"/>
    <dgm:cxn modelId="{EAF5E3AD-7060-4930-9C69-63D7C4C60741}" type="presParOf" srcId="{6509D21A-7C5E-47C6-BEB4-6C00715B30ED}" destId="{B51A3628-1436-4A49-A641-5FFF787F407E}" srcOrd="2" destOrd="0" presId="urn:microsoft.com/office/officeart/2005/8/layout/vProcess5"/>
    <dgm:cxn modelId="{1C79082E-1CAA-4CD9-8EDE-4C519D108924}" type="presParOf" srcId="{6509D21A-7C5E-47C6-BEB4-6C00715B30ED}" destId="{38CACC96-C3BF-4BA7-8677-0A0D948FF3B8}" srcOrd="3" destOrd="0" presId="urn:microsoft.com/office/officeart/2005/8/layout/vProcess5"/>
    <dgm:cxn modelId="{339E65E6-049E-49F5-B949-CF5C1FE1DE81}" type="presParOf" srcId="{6509D21A-7C5E-47C6-BEB4-6C00715B30ED}" destId="{6A922682-DFC7-486E-80F4-4D8FBBC3BB93}" srcOrd="4" destOrd="0" presId="urn:microsoft.com/office/officeart/2005/8/layout/vProcess5"/>
    <dgm:cxn modelId="{5B4D1042-2316-441C-B45F-5ABDF4E1ACE5}" type="presParOf" srcId="{6509D21A-7C5E-47C6-BEB4-6C00715B30ED}" destId="{5C2CB561-BDC8-45ED-905D-40C481DED438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CC313D0-2124-4D5F-9CEA-D30EFC83CFCD}" type="doc">
      <dgm:prSet loTypeId="urn:microsoft.com/office/officeart/2005/8/layout/default#27" loCatId="list" qsTypeId="urn:microsoft.com/office/officeart/2005/8/quickstyle/3d2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EA46CE6B-0C03-4B56-965D-C3273F2F70C0}">
      <dgm:prSet phldrT="[Text]"/>
      <dgm:spPr/>
      <dgm:t>
        <a:bodyPr/>
        <a:lstStyle/>
        <a:p>
          <a:r>
            <a:rPr lang="en-US" dirty="0" smtClean="0"/>
            <a:t>Capture video and still images</a:t>
          </a:r>
          <a:endParaRPr lang="en-US" dirty="0"/>
        </a:p>
      </dgm:t>
    </dgm:pt>
    <dgm:pt modelId="{3ACE0D80-6B06-4639-AAF6-19F49BF57D20}" type="parTrans" cxnId="{DE0256BF-FB62-41BC-95C1-D5E0720A4BC2}">
      <dgm:prSet/>
      <dgm:spPr/>
      <dgm:t>
        <a:bodyPr/>
        <a:lstStyle/>
        <a:p>
          <a:endParaRPr lang="en-US"/>
        </a:p>
      </dgm:t>
    </dgm:pt>
    <dgm:pt modelId="{A8B31FAB-4126-4759-B1FF-9E89FDF88CA4}" type="sibTrans" cxnId="{DE0256BF-FB62-41BC-95C1-D5E0720A4BC2}">
      <dgm:prSet/>
      <dgm:spPr/>
      <dgm:t>
        <a:bodyPr/>
        <a:lstStyle/>
        <a:p>
          <a:endParaRPr lang="en-US"/>
        </a:p>
      </dgm:t>
    </dgm:pt>
    <dgm:pt modelId="{B82D5117-6F5B-4A47-9E6F-2C0EEF4D7B6C}">
      <dgm:prSet phldrT="[Text]"/>
      <dgm:spPr/>
      <dgm:t>
        <a:bodyPr/>
        <a:lstStyle/>
        <a:p>
          <a:r>
            <a:rPr lang="en-US" dirty="0" smtClean="0"/>
            <a:t>Send email messages with video attachments</a:t>
          </a:r>
          <a:endParaRPr lang="en-US" dirty="0"/>
        </a:p>
      </dgm:t>
    </dgm:pt>
    <dgm:pt modelId="{6A729EE1-DD9A-4EAC-8DBE-399059C0F669}" type="parTrans" cxnId="{77C0E77C-41F1-4ABF-8E4F-CA90C0163DE2}">
      <dgm:prSet/>
      <dgm:spPr/>
      <dgm:t>
        <a:bodyPr/>
        <a:lstStyle/>
        <a:p>
          <a:endParaRPr lang="en-US"/>
        </a:p>
      </dgm:t>
    </dgm:pt>
    <dgm:pt modelId="{94E99E99-296A-4EB5-9192-858693781E88}" type="sibTrans" cxnId="{77C0E77C-41F1-4ABF-8E4F-CA90C0163DE2}">
      <dgm:prSet/>
      <dgm:spPr/>
      <dgm:t>
        <a:bodyPr/>
        <a:lstStyle/>
        <a:p>
          <a:endParaRPr lang="en-US"/>
        </a:p>
      </dgm:t>
    </dgm:pt>
    <dgm:pt modelId="{06335CE5-C2A8-4BE8-A449-408A8A69842D}">
      <dgm:prSet phldrT="[Text]"/>
      <dgm:spPr/>
      <dgm:t>
        <a:bodyPr/>
        <a:lstStyle/>
        <a:p>
          <a:r>
            <a:rPr lang="en-US" dirty="0" smtClean="0"/>
            <a:t>Add live images to instant messages</a:t>
          </a:r>
          <a:endParaRPr lang="en-US" dirty="0"/>
        </a:p>
      </dgm:t>
    </dgm:pt>
    <dgm:pt modelId="{63273F19-062C-49F9-9B49-F3EB62E292AB}" type="parTrans" cxnId="{F9C9A9FA-8E95-494F-B841-8FB02F4B605C}">
      <dgm:prSet/>
      <dgm:spPr/>
      <dgm:t>
        <a:bodyPr/>
        <a:lstStyle/>
        <a:p>
          <a:endParaRPr lang="en-US"/>
        </a:p>
      </dgm:t>
    </dgm:pt>
    <dgm:pt modelId="{B16431BE-6B5D-4280-8EF2-E8B6212D28B8}" type="sibTrans" cxnId="{F9C9A9FA-8E95-494F-B841-8FB02F4B605C}">
      <dgm:prSet/>
      <dgm:spPr/>
      <dgm:t>
        <a:bodyPr/>
        <a:lstStyle/>
        <a:p>
          <a:endParaRPr lang="en-US"/>
        </a:p>
      </dgm:t>
    </dgm:pt>
    <dgm:pt modelId="{1BCFDC48-F49B-46EA-B7A3-DFA720DE1315}">
      <dgm:prSet phldrT="[Text]"/>
      <dgm:spPr/>
      <dgm:t>
        <a:bodyPr/>
        <a:lstStyle/>
        <a:p>
          <a:r>
            <a:rPr lang="en-US" dirty="0" smtClean="0"/>
            <a:t>Broadcast live images over the Internet</a:t>
          </a:r>
          <a:endParaRPr lang="en-US" dirty="0"/>
        </a:p>
      </dgm:t>
    </dgm:pt>
    <dgm:pt modelId="{A4DC40DB-01DE-4625-B669-46EA449F5193}" type="parTrans" cxnId="{7D5A1FAA-65CF-4352-A955-D31DA8BC2B86}">
      <dgm:prSet/>
      <dgm:spPr/>
      <dgm:t>
        <a:bodyPr/>
        <a:lstStyle/>
        <a:p>
          <a:endParaRPr lang="en-US"/>
        </a:p>
      </dgm:t>
    </dgm:pt>
    <dgm:pt modelId="{BE41AEA7-8EA7-4EB4-8EA5-49AAF3952CC0}" type="sibTrans" cxnId="{7D5A1FAA-65CF-4352-A955-D31DA8BC2B86}">
      <dgm:prSet/>
      <dgm:spPr/>
      <dgm:t>
        <a:bodyPr/>
        <a:lstStyle/>
        <a:p>
          <a:endParaRPr lang="en-US"/>
        </a:p>
      </dgm:t>
    </dgm:pt>
    <dgm:pt modelId="{03ECC0BF-A5F1-4131-98A0-B43EF46E7835}">
      <dgm:prSet phldrT="[Text]"/>
      <dgm:spPr/>
      <dgm:t>
        <a:bodyPr/>
        <a:lstStyle/>
        <a:p>
          <a:r>
            <a:rPr lang="en-US" dirty="0" smtClean="0"/>
            <a:t>Conduct videoconferences</a:t>
          </a:r>
        </a:p>
      </dgm:t>
    </dgm:pt>
    <dgm:pt modelId="{1F028057-F4D7-4FAB-82C1-D540801A291C}" type="parTrans" cxnId="{9DDA0A6C-4B98-4082-AADA-A597F12C61B8}">
      <dgm:prSet/>
      <dgm:spPr/>
      <dgm:t>
        <a:bodyPr/>
        <a:lstStyle/>
        <a:p>
          <a:endParaRPr lang="en-US"/>
        </a:p>
      </dgm:t>
    </dgm:pt>
    <dgm:pt modelId="{94A9CDB7-72C0-42DD-A99C-A9752971C179}" type="sibTrans" cxnId="{9DDA0A6C-4B98-4082-AADA-A597F12C61B8}">
      <dgm:prSet/>
      <dgm:spPr/>
      <dgm:t>
        <a:bodyPr/>
        <a:lstStyle/>
        <a:p>
          <a:endParaRPr lang="en-US"/>
        </a:p>
      </dgm:t>
    </dgm:pt>
    <dgm:pt modelId="{E422E42F-1C7E-46C5-8824-30834578ABDC}">
      <dgm:prSet phldrT="[Text]"/>
      <dgm:spPr/>
      <dgm:t>
        <a:bodyPr/>
        <a:lstStyle/>
        <a:p>
          <a:r>
            <a:rPr lang="en-US" dirty="0" smtClean="0"/>
            <a:t>Make </a:t>
          </a:r>
          <a:r>
            <a:rPr lang="en-US" b="1" dirty="0" smtClean="0"/>
            <a:t>video calls</a:t>
          </a:r>
        </a:p>
      </dgm:t>
    </dgm:pt>
    <dgm:pt modelId="{23078DFD-9ED6-4A83-9601-127C8F130414}" type="parTrans" cxnId="{A0526236-EE42-4E35-85C7-B319CD514A30}">
      <dgm:prSet/>
      <dgm:spPr/>
      <dgm:t>
        <a:bodyPr/>
        <a:lstStyle/>
        <a:p>
          <a:endParaRPr lang="en-US"/>
        </a:p>
      </dgm:t>
    </dgm:pt>
    <dgm:pt modelId="{657253C4-B294-4C80-82FB-3EB3D9248BB7}" type="sibTrans" cxnId="{A0526236-EE42-4E35-85C7-B319CD514A30}">
      <dgm:prSet/>
      <dgm:spPr/>
      <dgm:t>
        <a:bodyPr/>
        <a:lstStyle/>
        <a:p>
          <a:endParaRPr lang="en-US"/>
        </a:p>
      </dgm:t>
    </dgm:pt>
    <dgm:pt modelId="{899924D9-D76E-41F2-B481-6C5FE2664A58}" type="pres">
      <dgm:prSet presAssocID="{9CC313D0-2124-4D5F-9CEA-D30EFC83CFC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9252FE-5826-4466-8921-EB8BF8CE0AB6}" type="pres">
      <dgm:prSet presAssocID="{EA46CE6B-0C03-4B56-965D-C3273F2F70C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3F8B6F-EBD4-4F6C-B6D0-E60DC971F76C}" type="pres">
      <dgm:prSet presAssocID="{A8B31FAB-4126-4759-B1FF-9E89FDF88CA4}" presName="sibTrans" presStyleCnt="0"/>
      <dgm:spPr/>
      <dgm:t>
        <a:bodyPr/>
        <a:lstStyle/>
        <a:p>
          <a:endParaRPr lang="en-US"/>
        </a:p>
      </dgm:t>
    </dgm:pt>
    <dgm:pt modelId="{B7AB3DA6-C1F8-4F20-A7E0-4773FC4C1323}" type="pres">
      <dgm:prSet presAssocID="{B82D5117-6F5B-4A47-9E6F-2C0EEF4D7B6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DC439-1C88-4524-83BC-B08F874286CD}" type="pres">
      <dgm:prSet presAssocID="{94E99E99-296A-4EB5-9192-858693781E88}" presName="sibTrans" presStyleCnt="0"/>
      <dgm:spPr/>
      <dgm:t>
        <a:bodyPr/>
        <a:lstStyle/>
        <a:p>
          <a:endParaRPr lang="en-US"/>
        </a:p>
      </dgm:t>
    </dgm:pt>
    <dgm:pt modelId="{58DAC8CF-35EE-4C91-9925-373A0F3676AA}" type="pres">
      <dgm:prSet presAssocID="{06335CE5-C2A8-4BE8-A449-408A8A69842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CC81AE-61F9-4BFF-9790-52EC0300318E}" type="pres">
      <dgm:prSet presAssocID="{B16431BE-6B5D-4280-8EF2-E8B6212D28B8}" presName="sibTrans" presStyleCnt="0"/>
      <dgm:spPr/>
      <dgm:t>
        <a:bodyPr/>
        <a:lstStyle/>
        <a:p>
          <a:endParaRPr lang="en-US"/>
        </a:p>
      </dgm:t>
    </dgm:pt>
    <dgm:pt modelId="{D5E7059B-A578-44F3-AFD5-9353D5F113D5}" type="pres">
      <dgm:prSet presAssocID="{1BCFDC48-F49B-46EA-B7A3-DFA720DE131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865D9-18F3-4FA1-8E6F-BF58EA021136}" type="pres">
      <dgm:prSet presAssocID="{BE41AEA7-8EA7-4EB4-8EA5-49AAF3952CC0}" presName="sibTrans" presStyleCnt="0"/>
      <dgm:spPr/>
      <dgm:t>
        <a:bodyPr/>
        <a:lstStyle/>
        <a:p>
          <a:endParaRPr lang="en-US"/>
        </a:p>
      </dgm:t>
    </dgm:pt>
    <dgm:pt modelId="{A11E77B4-0545-4450-A2E7-0F5DB1F098DF}" type="pres">
      <dgm:prSet presAssocID="{03ECC0BF-A5F1-4131-98A0-B43EF46E783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D8B3EE-D61D-4A17-8DD7-5AE9A82060AE}" type="pres">
      <dgm:prSet presAssocID="{94A9CDB7-72C0-42DD-A99C-A9752971C179}" presName="sibTrans" presStyleCnt="0"/>
      <dgm:spPr/>
      <dgm:t>
        <a:bodyPr/>
        <a:lstStyle/>
        <a:p>
          <a:endParaRPr lang="en-US"/>
        </a:p>
      </dgm:t>
    </dgm:pt>
    <dgm:pt modelId="{1F00F1A1-5169-4CB9-BF2F-3AD3AA7A4932}" type="pres">
      <dgm:prSet presAssocID="{E422E42F-1C7E-46C5-8824-30834578ABD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E0F6FE-4D2A-4AC1-93E7-8BA1F29E11AC}" type="presOf" srcId="{EA46CE6B-0C03-4B56-965D-C3273F2F70C0}" destId="{889252FE-5826-4466-8921-EB8BF8CE0AB6}" srcOrd="0" destOrd="0" presId="urn:microsoft.com/office/officeart/2005/8/layout/default#27"/>
    <dgm:cxn modelId="{DB9EF974-8648-4B29-B28B-5B8015D0CD4F}" type="presOf" srcId="{06335CE5-C2A8-4BE8-A449-408A8A69842D}" destId="{58DAC8CF-35EE-4C91-9925-373A0F3676AA}" srcOrd="0" destOrd="0" presId="urn:microsoft.com/office/officeart/2005/8/layout/default#27"/>
    <dgm:cxn modelId="{9DDA0A6C-4B98-4082-AADA-A597F12C61B8}" srcId="{9CC313D0-2124-4D5F-9CEA-D30EFC83CFCD}" destId="{03ECC0BF-A5F1-4131-98A0-B43EF46E7835}" srcOrd="4" destOrd="0" parTransId="{1F028057-F4D7-4FAB-82C1-D540801A291C}" sibTransId="{94A9CDB7-72C0-42DD-A99C-A9752971C179}"/>
    <dgm:cxn modelId="{75754FFA-862D-4003-A1F0-9D31460714BB}" type="presOf" srcId="{1BCFDC48-F49B-46EA-B7A3-DFA720DE1315}" destId="{D5E7059B-A578-44F3-AFD5-9353D5F113D5}" srcOrd="0" destOrd="0" presId="urn:microsoft.com/office/officeart/2005/8/layout/default#27"/>
    <dgm:cxn modelId="{A7370C22-04EC-40E5-8F6C-AA6FC1B8E5F4}" type="presOf" srcId="{B82D5117-6F5B-4A47-9E6F-2C0EEF4D7B6C}" destId="{B7AB3DA6-C1F8-4F20-A7E0-4773FC4C1323}" srcOrd="0" destOrd="0" presId="urn:microsoft.com/office/officeart/2005/8/layout/default#27"/>
    <dgm:cxn modelId="{F9C9A9FA-8E95-494F-B841-8FB02F4B605C}" srcId="{9CC313D0-2124-4D5F-9CEA-D30EFC83CFCD}" destId="{06335CE5-C2A8-4BE8-A449-408A8A69842D}" srcOrd="2" destOrd="0" parTransId="{63273F19-062C-49F9-9B49-F3EB62E292AB}" sibTransId="{B16431BE-6B5D-4280-8EF2-E8B6212D28B8}"/>
    <dgm:cxn modelId="{9DBEEB22-C4C3-477F-94AB-EBF10A58C1FE}" type="presOf" srcId="{9CC313D0-2124-4D5F-9CEA-D30EFC83CFCD}" destId="{899924D9-D76E-41F2-B481-6C5FE2664A58}" srcOrd="0" destOrd="0" presId="urn:microsoft.com/office/officeart/2005/8/layout/default#27"/>
    <dgm:cxn modelId="{DE0256BF-FB62-41BC-95C1-D5E0720A4BC2}" srcId="{9CC313D0-2124-4D5F-9CEA-D30EFC83CFCD}" destId="{EA46CE6B-0C03-4B56-965D-C3273F2F70C0}" srcOrd="0" destOrd="0" parTransId="{3ACE0D80-6B06-4639-AAF6-19F49BF57D20}" sibTransId="{A8B31FAB-4126-4759-B1FF-9E89FDF88CA4}"/>
    <dgm:cxn modelId="{A0526236-EE42-4E35-85C7-B319CD514A30}" srcId="{9CC313D0-2124-4D5F-9CEA-D30EFC83CFCD}" destId="{E422E42F-1C7E-46C5-8824-30834578ABDC}" srcOrd="5" destOrd="0" parTransId="{23078DFD-9ED6-4A83-9601-127C8F130414}" sibTransId="{657253C4-B294-4C80-82FB-3EB3D9248BB7}"/>
    <dgm:cxn modelId="{7D5A1FAA-65CF-4352-A955-D31DA8BC2B86}" srcId="{9CC313D0-2124-4D5F-9CEA-D30EFC83CFCD}" destId="{1BCFDC48-F49B-46EA-B7A3-DFA720DE1315}" srcOrd="3" destOrd="0" parTransId="{A4DC40DB-01DE-4625-B669-46EA449F5193}" sibTransId="{BE41AEA7-8EA7-4EB4-8EA5-49AAF3952CC0}"/>
    <dgm:cxn modelId="{3E7D258E-847F-4985-9293-AE0955517D4C}" type="presOf" srcId="{03ECC0BF-A5F1-4131-98A0-B43EF46E7835}" destId="{A11E77B4-0545-4450-A2E7-0F5DB1F098DF}" srcOrd="0" destOrd="0" presId="urn:microsoft.com/office/officeart/2005/8/layout/default#27"/>
    <dgm:cxn modelId="{5E71D3F0-257C-4E8A-8E5C-6536B61F03F7}" type="presOf" srcId="{E422E42F-1C7E-46C5-8824-30834578ABDC}" destId="{1F00F1A1-5169-4CB9-BF2F-3AD3AA7A4932}" srcOrd="0" destOrd="0" presId="urn:microsoft.com/office/officeart/2005/8/layout/default#27"/>
    <dgm:cxn modelId="{77C0E77C-41F1-4ABF-8E4F-CA90C0163DE2}" srcId="{9CC313D0-2124-4D5F-9CEA-D30EFC83CFCD}" destId="{B82D5117-6F5B-4A47-9E6F-2C0EEF4D7B6C}" srcOrd="1" destOrd="0" parTransId="{6A729EE1-DD9A-4EAC-8DBE-399059C0F669}" sibTransId="{94E99E99-296A-4EB5-9192-858693781E88}"/>
    <dgm:cxn modelId="{1A76197A-E987-4491-A918-526B09541CFF}" type="presParOf" srcId="{899924D9-D76E-41F2-B481-6C5FE2664A58}" destId="{889252FE-5826-4466-8921-EB8BF8CE0AB6}" srcOrd="0" destOrd="0" presId="urn:microsoft.com/office/officeart/2005/8/layout/default#27"/>
    <dgm:cxn modelId="{DEBEBC32-75C7-4EF7-A5E7-9BCAD194631C}" type="presParOf" srcId="{899924D9-D76E-41F2-B481-6C5FE2664A58}" destId="{DB3F8B6F-EBD4-4F6C-B6D0-E60DC971F76C}" srcOrd="1" destOrd="0" presId="urn:microsoft.com/office/officeart/2005/8/layout/default#27"/>
    <dgm:cxn modelId="{69F16407-BFC5-4E14-84FD-8D706BB09A40}" type="presParOf" srcId="{899924D9-D76E-41F2-B481-6C5FE2664A58}" destId="{B7AB3DA6-C1F8-4F20-A7E0-4773FC4C1323}" srcOrd="2" destOrd="0" presId="urn:microsoft.com/office/officeart/2005/8/layout/default#27"/>
    <dgm:cxn modelId="{2B37E7DF-8967-49FF-9CAE-049418BA6B65}" type="presParOf" srcId="{899924D9-D76E-41F2-B481-6C5FE2664A58}" destId="{414DC439-1C88-4524-83BC-B08F874286CD}" srcOrd="3" destOrd="0" presId="urn:microsoft.com/office/officeart/2005/8/layout/default#27"/>
    <dgm:cxn modelId="{1B69FE12-BC0E-4EF7-836F-00762BECE584}" type="presParOf" srcId="{899924D9-D76E-41F2-B481-6C5FE2664A58}" destId="{58DAC8CF-35EE-4C91-9925-373A0F3676AA}" srcOrd="4" destOrd="0" presId="urn:microsoft.com/office/officeart/2005/8/layout/default#27"/>
    <dgm:cxn modelId="{E7BBA2F8-4BDC-4E6E-B1AF-112A4F9BE164}" type="presParOf" srcId="{899924D9-D76E-41F2-B481-6C5FE2664A58}" destId="{B7CC81AE-61F9-4BFF-9790-52EC0300318E}" srcOrd="5" destOrd="0" presId="urn:microsoft.com/office/officeart/2005/8/layout/default#27"/>
    <dgm:cxn modelId="{A97D35F7-5262-4814-9D4D-50FB29C97A92}" type="presParOf" srcId="{899924D9-D76E-41F2-B481-6C5FE2664A58}" destId="{D5E7059B-A578-44F3-AFD5-9353D5F113D5}" srcOrd="6" destOrd="0" presId="urn:microsoft.com/office/officeart/2005/8/layout/default#27"/>
    <dgm:cxn modelId="{A2ED8684-277B-490D-BBE5-5DA004CFB3E0}" type="presParOf" srcId="{899924D9-D76E-41F2-B481-6C5FE2664A58}" destId="{537865D9-18F3-4FA1-8E6F-BF58EA021136}" srcOrd="7" destOrd="0" presId="urn:microsoft.com/office/officeart/2005/8/layout/default#27"/>
    <dgm:cxn modelId="{29F5115F-9357-4A06-A76E-DD7735D9158C}" type="presParOf" srcId="{899924D9-D76E-41F2-B481-6C5FE2664A58}" destId="{A11E77B4-0545-4450-A2E7-0F5DB1F098DF}" srcOrd="8" destOrd="0" presId="urn:microsoft.com/office/officeart/2005/8/layout/default#27"/>
    <dgm:cxn modelId="{851C3147-3F46-4EBA-844B-7AD479CAD5D7}" type="presParOf" srcId="{899924D9-D76E-41F2-B481-6C5FE2664A58}" destId="{A0D8B3EE-D61D-4A17-8DD7-5AE9A82060AE}" srcOrd="9" destOrd="0" presId="urn:microsoft.com/office/officeart/2005/8/layout/default#27"/>
    <dgm:cxn modelId="{0E21E59F-3AD7-4005-AA0C-50E7ED82A11B}" type="presParOf" srcId="{899924D9-D76E-41F2-B481-6C5FE2664A58}" destId="{1F00F1A1-5169-4CB9-BF2F-3AD3AA7A4932}" srcOrd="10" destOrd="0" presId="urn:microsoft.com/office/officeart/2005/8/layout/default#2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5F73141-57A5-4DAF-B783-3490DC6251DD}" type="doc">
      <dgm:prSet loTypeId="urn:microsoft.com/office/officeart/2005/8/layout/default#28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6B179085-F022-4723-B028-D2CCB76C07E9}">
      <dgm:prSet/>
      <dgm:spPr/>
      <dgm:t>
        <a:bodyPr/>
        <a:lstStyle/>
        <a:p>
          <a:r>
            <a:rPr lang="en-US" dirty="0" smtClean="0"/>
            <a:t>Tracking times of runners in a marathon</a:t>
          </a:r>
          <a:endParaRPr lang="en-US" dirty="0"/>
        </a:p>
      </dgm:t>
    </dgm:pt>
    <dgm:pt modelId="{37039C6C-4547-41BE-809C-1E12D26141D4}" type="parTrans" cxnId="{A4062A1E-848C-42CA-A6FB-A8C8518A56F4}">
      <dgm:prSet/>
      <dgm:spPr/>
      <dgm:t>
        <a:bodyPr/>
        <a:lstStyle/>
        <a:p>
          <a:endParaRPr lang="en-US"/>
        </a:p>
      </dgm:t>
    </dgm:pt>
    <dgm:pt modelId="{0D9028BB-8B61-4924-A698-BE8B2722329C}" type="sibTrans" cxnId="{A4062A1E-848C-42CA-A6FB-A8C8518A56F4}">
      <dgm:prSet/>
      <dgm:spPr/>
      <dgm:t>
        <a:bodyPr/>
        <a:lstStyle/>
        <a:p>
          <a:endParaRPr lang="en-US"/>
        </a:p>
      </dgm:t>
    </dgm:pt>
    <dgm:pt modelId="{F90E3B72-6924-4EDD-B008-01517BEF7BD5}">
      <dgm:prSet/>
      <dgm:spPr/>
      <dgm:t>
        <a:bodyPr/>
        <a:lstStyle/>
        <a:p>
          <a:r>
            <a:rPr lang="en-US" dirty="0" smtClean="0"/>
            <a:t>Tracking location of people and other items</a:t>
          </a:r>
          <a:endParaRPr lang="en-US" dirty="0"/>
        </a:p>
      </dgm:t>
    </dgm:pt>
    <dgm:pt modelId="{7D655283-EFC1-47DE-A2BA-083CD7358EAA}" type="parTrans" cxnId="{CB511D27-42E0-4D96-AA07-66A3CBFE74EF}">
      <dgm:prSet/>
      <dgm:spPr/>
      <dgm:t>
        <a:bodyPr/>
        <a:lstStyle/>
        <a:p>
          <a:endParaRPr lang="en-US"/>
        </a:p>
      </dgm:t>
    </dgm:pt>
    <dgm:pt modelId="{DB894FA1-1D49-4078-A3A9-F0E157CE7372}" type="sibTrans" cxnId="{CB511D27-42E0-4D96-AA07-66A3CBFE74EF}">
      <dgm:prSet/>
      <dgm:spPr/>
      <dgm:t>
        <a:bodyPr/>
        <a:lstStyle/>
        <a:p>
          <a:endParaRPr lang="en-US"/>
        </a:p>
      </dgm:t>
    </dgm:pt>
    <dgm:pt modelId="{C8904830-C3ED-4D24-BC48-8C60369CD49A}">
      <dgm:prSet/>
      <dgm:spPr/>
      <dgm:t>
        <a:bodyPr/>
        <a:lstStyle/>
        <a:p>
          <a:r>
            <a:rPr lang="en-US" dirty="0" smtClean="0"/>
            <a:t>Checking lift tickets of skiers</a:t>
          </a:r>
          <a:endParaRPr lang="en-US" dirty="0"/>
        </a:p>
      </dgm:t>
    </dgm:pt>
    <dgm:pt modelId="{150E8EF6-697A-4F6F-B508-CDC3892A634C}" type="parTrans" cxnId="{21B763FD-CB5F-486B-83D2-6382B3245425}">
      <dgm:prSet/>
      <dgm:spPr/>
      <dgm:t>
        <a:bodyPr/>
        <a:lstStyle/>
        <a:p>
          <a:endParaRPr lang="en-US"/>
        </a:p>
      </dgm:t>
    </dgm:pt>
    <dgm:pt modelId="{90E64E72-E1C1-44C7-8BDF-E73503AC18D9}" type="sibTrans" cxnId="{21B763FD-CB5F-486B-83D2-6382B3245425}">
      <dgm:prSet/>
      <dgm:spPr/>
      <dgm:t>
        <a:bodyPr/>
        <a:lstStyle/>
        <a:p>
          <a:endParaRPr lang="en-US"/>
        </a:p>
      </dgm:t>
    </dgm:pt>
    <dgm:pt modelId="{F26C2A77-8462-49B6-894D-EEDD64C224A0}">
      <dgm:prSet/>
      <dgm:spPr/>
      <dgm:t>
        <a:bodyPr/>
        <a:lstStyle/>
        <a:p>
          <a:r>
            <a:rPr lang="en-US" dirty="0" smtClean="0"/>
            <a:t>Managing inventory</a:t>
          </a:r>
          <a:endParaRPr lang="en-US" dirty="0"/>
        </a:p>
      </dgm:t>
    </dgm:pt>
    <dgm:pt modelId="{B260996C-DCFA-46BE-BBB7-7C3D53910079}" type="parTrans" cxnId="{757BE56F-4F24-4211-889F-333F13252EE3}">
      <dgm:prSet/>
      <dgm:spPr/>
      <dgm:t>
        <a:bodyPr/>
        <a:lstStyle/>
        <a:p>
          <a:endParaRPr lang="en-US"/>
        </a:p>
      </dgm:t>
    </dgm:pt>
    <dgm:pt modelId="{93197E00-ED26-43DF-AAB1-583AF1B9671D}" type="sibTrans" cxnId="{757BE56F-4F24-4211-889F-333F13252EE3}">
      <dgm:prSet/>
      <dgm:spPr/>
      <dgm:t>
        <a:bodyPr/>
        <a:lstStyle/>
        <a:p>
          <a:endParaRPr lang="en-US"/>
        </a:p>
      </dgm:t>
    </dgm:pt>
    <dgm:pt modelId="{000D8FD0-8E50-4C94-9872-0D32747C7F43}">
      <dgm:prSet/>
      <dgm:spPr/>
      <dgm:t>
        <a:bodyPr/>
        <a:lstStyle/>
        <a:p>
          <a:r>
            <a:rPr lang="en-US" dirty="0" smtClean="0"/>
            <a:t>Gauging temperature and pressure of tires on a vehicle</a:t>
          </a:r>
          <a:endParaRPr lang="en-US" dirty="0"/>
        </a:p>
      </dgm:t>
    </dgm:pt>
    <dgm:pt modelId="{D3741698-EF9E-4923-BCB7-F61BECEDE1E4}" type="parTrans" cxnId="{FE4C26C3-0D20-46E0-9186-213CCCFCF12F}">
      <dgm:prSet/>
      <dgm:spPr/>
      <dgm:t>
        <a:bodyPr/>
        <a:lstStyle/>
        <a:p>
          <a:endParaRPr lang="en-US"/>
        </a:p>
      </dgm:t>
    </dgm:pt>
    <dgm:pt modelId="{BD7B1FE2-BA3F-4137-A6D9-41E2E2F4F41B}" type="sibTrans" cxnId="{FE4C26C3-0D20-46E0-9186-213CCCFCF12F}">
      <dgm:prSet/>
      <dgm:spPr/>
      <dgm:t>
        <a:bodyPr/>
        <a:lstStyle/>
        <a:p>
          <a:endParaRPr lang="en-US"/>
        </a:p>
      </dgm:t>
    </dgm:pt>
    <dgm:pt modelId="{44BED134-4AD9-4EE5-BB31-456B9CD72C1F}">
      <dgm:prSet/>
      <dgm:spPr/>
      <dgm:t>
        <a:bodyPr/>
        <a:lstStyle/>
        <a:p>
          <a:r>
            <a:rPr lang="en-US" dirty="0" smtClean="0"/>
            <a:t>Checking out library books</a:t>
          </a:r>
          <a:endParaRPr lang="en-US" dirty="0"/>
        </a:p>
      </dgm:t>
    </dgm:pt>
    <dgm:pt modelId="{93E37677-3B35-4852-ACFE-CE3A4A901A33}" type="parTrans" cxnId="{ED11DD04-DC49-4DD3-B7C6-D729858E101B}">
      <dgm:prSet/>
      <dgm:spPr/>
      <dgm:t>
        <a:bodyPr/>
        <a:lstStyle/>
        <a:p>
          <a:endParaRPr lang="en-US"/>
        </a:p>
      </dgm:t>
    </dgm:pt>
    <dgm:pt modelId="{F2F49F54-8E44-4D15-BF07-4715C089F937}" type="sibTrans" cxnId="{ED11DD04-DC49-4DD3-B7C6-D729858E101B}">
      <dgm:prSet/>
      <dgm:spPr/>
      <dgm:t>
        <a:bodyPr/>
        <a:lstStyle/>
        <a:p>
          <a:endParaRPr lang="en-US"/>
        </a:p>
      </dgm:t>
    </dgm:pt>
    <dgm:pt modelId="{977D02E8-B803-493B-9CD3-19783A347BFF}">
      <dgm:prSet/>
      <dgm:spPr/>
      <dgm:t>
        <a:bodyPr/>
        <a:lstStyle/>
        <a:p>
          <a:r>
            <a:rPr lang="en-US" dirty="0" smtClean="0"/>
            <a:t>Providing access to rooms or buildings</a:t>
          </a:r>
          <a:endParaRPr lang="en-US" dirty="0"/>
        </a:p>
      </dgm:t>
    </dgm:pt>
    <dgm:pt modelId="{76305490-9180-41B9-973A-B8D858B076B0}" type="parTrans" cxnId="{CFDA56B4-BF8E-492B-A6D1-C70B648AC09D}">
      <dgm:prSet/>
      <dgm:spPr/>
      <dgm:t>
        <a:bodyPr/>
        <a:lstStyle/>
        <a:p>
          <a:endParaRPr lang="en-US"/>
        </a:p>
      </dgm:t>
    </dgm:pt>
    <dgm:pt modelId="{ADC3F961-6722-4C34-9350-6310E9476B17}" type="sibTrans" cxnId="{CFDA56B4-BF8E-492B-A6D1-C70B648AC09D}">
      <dgm:prSet/>
      <dgm:spPr/>
      <dgm:t>
        <a:bodyPr/>
        <a:lstStyle/>
        <a:p>
          <a:endParaRPr lang="en-US"/>
        </a:p>
      </dgm:t>
    </dgm:pt>
    <dgm:pt modelId="{128C607F-7FE5-4BF5-852F-5192012F9F4A}" type="pres">
      <dgm:prSet presAssocID="{75F73141-57A5-4DAF-B783-3490DC6251D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50FD9E-734E-4408-9564-B8965FDE5293}" type="pres">
      <dgm:prSet presAssocID="{6B179085-F022-4723-B028-D2CCB76C07E9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DACD72-78B7-447B-A9E8-4F1E4B62D265}" type="pres">
      <dgm:prSet presAssocID="{0D9028BB-8B61-4924-A698-BE8B2722329C}" presName="sibTrans" presStyleCnt="0"/>
      <dgm:spPr/>
      <dgm:t>
        <a:bodyPr/>
        <a:lstStyle/>
        <a:p>
          <a:endParaRPr lang="en-US"/>
        </a:p>
      </dgm:t>
    </dgm:pt>
    <dgm:pt modelId="{80C65CE3-65EE-43DA-BD47-576020E2E233}" type="pres">
      <dgm:prSet presAssocID="{F90E3B72-6924-4EDD-B008-01517BEF7BD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4A92DA-D8FE-4E58-9D7A-2FE0CD247361}" type="pres">
      <dgm:prSet presAssocID="{DB894FA1-1D49-4078-A3A9-F0E157CE7372}" presName="sibTrans" presStyleCnt="0"/>
      <dgm:spPr/>
      <dgm:t>
        <a:bodyPr/>
        <a:lstStyle/>
        <a:p>
          <a:endParaRPr lang="en-US"/>
        </a:p>
      </dgm:t>
    </dgm:pt>
    <dgm:pt modelId="{944B1EE8-D22F-443A-A0B4-34F888FD1654}" type="pres">
      <dgm:prSet presAssocID="{C8904830-C3ED-4D24-BC48-8C60369CD49A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AAE712-764B-41D6-8A26-5A50D189D528}" type="pres">
      <dgm:prSet presAssocID="{90E64E72-E1C1-44C7-8BDF-E73503AC18D9}" presName="sibTrans" presStyleCnt="0"/>
      <dgm:spPr/>
      <dgm:t>
        <a:bodyPr/>
        <a:lstStyle/>
        <a:p>
          <a:endParaRPr lang="en-US"/>
        </a:p>
      </dgm:t>
    </dgm:pt>
    <dgm:pt modelId="{2E0BB909-2601-4A04-BFA8-9B74C5E52ED2}" type="pres">
      <dgm:prSet presAssocID="{F26C2A77-8462-49B6-894D-EEDD64C224A0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FBE7EC-4ED4-4936-B170-E01E7882780C}" type="pres">
      <dgm:prSet presAssocID="{93197E00-ED26-43DF-AAB1-583AF1B9671D}" presName="sibTrans" presStyleCnt="0"/>
      <dgm:spPr/>
      <dgm:t>
        <a:bodyPr/>
        <a:lstStyle/>
        <a:p>
          <a:endParaRPr lang="en-US"/>
        </a:p>
      </dgm:t>
    </dgm:pt>
    <dgm:pt modelId="{30148227-051E-478B-A006-B8318A246F72}" type="pres">
      <dgm:prSet presAssocID="{000D8FD0-8E50-4C94-9872-0D32747C7F4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677F4B-6DC3-45A2-A70F-BE099613E908}" type="pres">
      <dgm:prSet presAssocID="{BD7B1FE2-BA3F-4137-A6D9-41E2E2F4F41B}" presName="sibTrans" presStyleCnt="0"/>
      <dgm:spPr/>
      <dgm:t>
        <a:bodyPr/>
        <a:lstStyle/>
        <a:p>
          <a:endParaRPr lang="en-US"/>
        </a:p>
      </dgm:t>
    </dgm:pt>
    <dgm:pt modelId="{8F2EAB27-7A23-4408-B894-4B3AF27DFC7A}" type="pres">
      <dgm:prSet presAssocID="{44BED134-4AD9-4EE5-BB31-456B9CD72C1F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560ECF-457E-40F8-BE8D-BE8A96D60B60}" type="pres">
      <dgm:prSet presAssocID="{F2F49F54-8E44-4D15-BF07-4715C089F937}" presName="sibTrans" presStyleCnt="0"/>
      <dgm:spPr/>
      <dgm:t>
        <a:bodyPr/>
        <a:lstStyle/>
        <a:p>
          <a:endParaRPr lang="en-US"/>
        </a:p>
      </dgm:t>
    </dgm:pt>
    <dgm:pt modelId="{87AB2163-B57C-4C3D-909B-A3CCD667D195}" type="pres">
      <dgm:prSet presAssocID="{977D02E8-B803-493B-9CD3-19783A347BFF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CEBECE-C26B-4117-AB9A-24F3EFB9FAEB}" type="presOf" srcId="{6B179085-F022-4723-B028-D2CCB76C07E9}" destId="{2C50FD9E-734E-4408-9564-B8965FDE5293}" srcOrd="0" destOrd="0" presId="urn:microsoft.com/office/officeart/2005/8/layout/default#28"/>
    <dgm:cxn modelId="{F6787335-D61D-4A76-8186-8FB63C2A52F8}" type="presOf" srcId="{44BED134-4AD9-4EE5-BB31-456B9CD72C1F}" destId="{8F2EAB27-7A23-4408-B894-4B3AF27DFC7A}" srcOrd="0" destOrd="0" presId="urn:microsoft.com/office/officeart/2005/8/layout/default#28"/>
    <dgm:cxn modelId="{CB511D27-42E0-4D96-AA07-66A3CBFE74EF}" srcId="{75F73141-57A5-4DAF-B783-3490DC6251DD}" destId="{F90E3B72-6924-4EDD-B008-01517BEF7BD5}" srcOrd="1" destOrd="0" parTransId="{7D655283-EFC1-47DE-A2BA-083CD7358EAA}" sibTransId="{DB894FA1-1D49-4078-A3A9-F0E157CE7372}"/>
    <dgm:cxn modelId="{D5F3BB91-AFA8-4A2D-8490-9400627D0717}" type="presOf" srcId="{000D8FD0-8E50-4C94-9872-0D32747C7F43}" destId="{30148227-051E-478B-A006-B8318A246F72}" srcOrd="0" destOrd="0" presId="urn:microsoft.com/office/officeart/2005/8/layout/default#28"/>
    <dgm:cxn modelId="{ED11DD04-DC49-4DD3-B7C6-D729858E101B}" srcId="{75F73141-57A5-4DAF-B783-3490DC6251DD}" destId="{44BED134-4AD9-4EE5-BB31-456B9CD72C1F}" srcOrd="5" destOrd="0" parTransId="{93E37677-3B35-4852-ACFE-CE3A4A901A33}" sibTransId="{F2F49F54-8E44-4D15-BF07-4715C089F937}"/>
    <dgm:cxn modelId="{A9BFBD4A-3CA5-43A1-A537-A48F923F6B0D}" type="presOf" srcId="{F90E3B72-6924-4EDD-B008-01517BEF7BD5}" destId="{80C65CE3-65EE-43DA-BD47-576020E2E233}" srcOrd="0" destOrd="0" presId="urn:microsoft.com/office/officeart/2005/8/layout/default#28"/>
    <dgm:cxn modelId="{FE4C26C3-0D20-46E0-9186-213CCCFCF12F}" srcId="{75F73141-57A5-4DAF-B783-3490DC6251DD}" destId="{000D8FD0-8E50-4C94-9872-0D32747C7F43}" srcOrd="4" destOrd="0" parTransId="{D3741698-EF9E-4923-BCB7-F61BECEDE1E4}" sibTransId="{BD7B1FE2-BA3F-4137-A6D9-41E2E2F4F41B}"/>
    <dgm:cxn modelId="{CFDA56B4-BF8E-492B-A6D1-C70B648AC09D}" srcId="{75F73141-57A5-4DAF-B783-3490DC6251DD}" destId="{977D02E8-B803-493B-9CD3-19783A347BFF}" srcOrd="6" destOrd="0" parTransId="{76305490-9180-41B9-973A-B8D858B076B0}" sibTransId="{ADC3F961-6722-4C34-9350-6310E9476B17}"/>
    <dgm:cxn modelId="{21B763FD-CB5F-486B-83D2-6382B3245425}" srcId="{75F73141-57A5-4DAF-B783-3490DC6251DD}" destId="{C8904830-C3ED-4D24-BC48-8C60369CD49A}" srcOrd="2" destOrd="0" parTransId="{150E8EF6-697A-4F6F-B508-CDC3892A634C}" sibTransId="{90E64E72-E1C1-44C7-8BDF-E73503AC18D9}"/>
    <dgm:cxn modelId="{F760A47B-2512-4607-8AC6-CBA62031ABE2}" type="presOf" srcId="{75F73141-57A5-4DAF-B783-3490DC6251DD}" destId="{128C607F-7FE5-4BF5-852F-5192012F9F4A}" srcOrd="0" destOrd="0" presId="urn:microsoft.com/office/officeart/2005/8/layout/default#28"/>
    <dgm:cxn modelId="{A4062A1E-848C-42CA-A6FB-A8C8518A56F4}" srcId="{75F73141-57A5-4DAF-B783-3490DC6251DD}" destId="{6B179085-F022-4723-B028-D2CCB76C07E9}" srcOrd="0" destOrd="0" parTransId="{37039C6C-4547-41BE-809C-1E12D26141D4}" sibTransId="{0D9028BB-8B61-4924-A698-BE8B2722329C}"/>
    <dgm:cxn modelId="{A338827D-8BDC-4699-AB8B-11DD7AEDAE33}" type="presOf" srcId="{977D02E8-B803-493B-9CD3-19783A347BFF}" destId="{87AB2163-B57C-4C3D-909B-A3CCD667D195}" srcOrd="0" destOrd="0" presId="urn:microsoft.com/office/officeart/2005/8/layout/default#28"/>
    <dgm:cxn modelId="{757BE56F-4F24-4211-889F-333F13252EE3}" srcId="{75F73141-57A5-4DAF-B783-3490DC6251DD}" destId="{F26C2A77-8462-49B6-894D-EEDD64C224A0}" srcOrd="3" destOrd="0" parTransId="{B260996C-DCFA-46BE-BBB7-7C3D53910079}" sibTransId="{93197E00-ED26-43DF-AAB1-583AF1B9671D}"/>
    <dgm:cxn modelId="{4238C0C8-B0EE-4E83-A218-03012671F639}" type="presOf" srcId="{F26C2A77-8462-49B6-894D-EEDD64C224A0}" destId="{2E0BB909-2601-4A04-BFA8-9B74C5E52ED2}" srcOrd="0" destOrd="0" presId="urn:microsoft.com/office/officeart/2005/8/layout/default#28"/>
    <dgm:cxn modelId="{70359FB9-F9EB-4008-AFD2-2570878F05C0}" type="presOf" srcId="{C8904830-C3ED-4D24-BC48-8C60369CD49A}" destId="{944B1EE8-D22F-443A-A0B4-34F888FD1654}" srcOrd="0" destOrd="0" presId="urn:microsoft.com/office/officeart/2005/8/layout/default#28"/>
    <dgm:cxn modelId="{EA0C5F59-BBF9-43DE-BE50-39B4A0F253D4}" type="presParOf" srcId="{128C607F-7FE5-4BF5-852F-5192012F9F4A}" destId="{2C50FD9E-734E-4408-9564-B8965FDE5293}" srcOrd="0" destOrd="0" presId="urn:microsoft.com/office/officeart/2005/8/layout/default#28"/>
    <dgm:cxn modelId="{3BAD3726-C127-4F51-B624-223A7DC12059}" type="presParOf" srcId="{128C607F-7FE5-4BF5-852F-5192012F9F4A}" destId="{83DACD72-78B7-447B-A9E8-4F1E4B62D265}" srcOrd="1" destOrd="0" presId="urn:microsoft.com/office/officeart/2005/8/layout/default#28"/>
    <dgm:cxn modelId="{6F7DD84A-9EBB-4207-8413-94CF0AAEA464}" type="presParOf" srcId="{128C607F-7FE5-4BF5-852F-5192012F9F4A}" destId="{80C65CE3-65EE-43DA-BD47-576020E2E233}" srcOrd="2" destOrd="0" presId="urn:microsoft.com/office/officeart/2005/8/layout/default#28"/>
    <dgm:cxn modelId="{6BD5E512-36DA-4F72-B78B-81EC87EA0DC4}" type="presParOf" srcId="{128C607F-7FE5-4BF5-852F-5192012F9F4A}" destId="{B24A92DA-D8FE-4E58-9D7A-2FE0CD247361}" srcOrd="3" destOrd="0" presId="urn:microsoft.com/office/officeart/2005/8/layout/default#28"/>
    <dgm:cxn modelId="{DEC1099F-A301-41B8-A7B1-114E27E03E2B}" type="presParOf" srcId="{128C607F-7FE5-4BF5-852F-5192012F9F4A}" destId="{944B1EE8-D22F-443A-A0B4-34F888FD1654}" srcOrd="4" destOrd="0" presId="urn:microsoft.com/office/officeart/2005/8/layout/default#28"/>
    <dgm:cxn modelId="{B1D9E90F-D92A-4FA9-B8A7-8DD2A6CD4F5F}" type="presParOf" srcId="{128C607F-7FE5-4BF5-852F-5192012F9F4A}" destId="{C4AAE712-764B-41D6-8A26-5A50D189D528}" srcOrd="5" destOrd="0" presId="urn:microsoft.com/office/officeart/2005/8/layout/default#28"/>
    <dgm:cxn modelId="{1B2C5816-B64A-4DAB-9EE8-0807FF45034F}" type="presParOf" srcId="{128C607F-7FE5-4BF5-852F-5192012F9F4A}" destId="{2E0BB909-2601-4A04-BFA8-9B74C5E52ED2}" srcOrd="6" destOrd="0" presId="urn:microsoft.com/office/officeart/2005/8/layout/default#28"/>
    <dgm:cxn modelId="{D2CF1517-B71F-4422-AE66-205E605A42D2}" type="presParOf" srcId="{128C607F-7FE5-4BF5-852F-5192012F9F4A}" destId="{6BFBE7EC-4ED4-4936-B170-E01E7882780C}" srcOrd="7" destOrd="0" presId="urn:microsoft.com/office/officeart/2005/8/layout/default#28"/>
    <dgm:cxn modelId="{5E4CFF56-03A4-47E8-BD26-96071C812B6A}" type="presParOf" srcId="{128C607F-7FE5-4BF5-852F-5192012F9F4A}" destId="{30148227-051E-478B-A006-B8318A246F72}" srcOrd="8" destOrd="0" presId="urn:microsoft.com/office/officeart/2005/8/layout/default#28"/>
    <dgm:cxn modelId="{52D5F6C3-005C-4BA8-8B84-431DCABC4B9C}" type="presParOf" srcId="{128C607F-7FE5-4BF5-852F-5192012F9F4A}" destId="{21677F4B-6DC3-45A2-A70F-BE099613E908}" srcOrd="9" destOrd="0" presId="urn:microsoft.com/office/officeart/2005/8/layout/default#28"/>
    <dgm:cxn modelId="{6C027963-7103-439D-8BD4-D6E02E916CB5}" type="presParOf" srcId="{128C607F-7FE5-4BF5-852F-5192012F9F4A}" destId="{8F2EAB27-7A23-4408-B894-4B3AF27DFC7A}" srcOrd="10" destOrd="0" presId="urn:microsoft.com/office/officeart/2005/8/layout/default#28"/>
    <dgm:cxn modelId="{F03241AC-0624-4430-91DF-AB677049C1E7}" type="presParOf" srcId="{128C607F-7FE5-4BF5-852F-5192012F9F4A}" destId="{63560ECF-457E-40F8-BE8D-BE8A96D60B60}" srcOrd="11" destOrd="0" presId="urn:microsoft.com/office/officeart/2005/8/layout/default#28"/>
    <dgm:cxn modelId="{8554EC09-A1D6-4408-A38D-2E733D5DC755}" type="presParOf" srcId="{128C607F-7FE5-4BF5-852F-5192012F9F4A}" destId="{87AB2163-B57C-4C3D-909B-A3CCD667D195}" srcOrd="12" destOrd="0" presId="urn:microsoft.com/office/officeart/2005/8/layout/default#2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CDCF3-D5B2-4556-A6FF-1FBA940E878F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Differentiate among various types of keyboards: standard, compact, on-screen, virtual, ergonomic, gaming, and wireless</a:t>
          </a:r>
          <a:endParaRPr lang="en-US" sz="1800" kern="1200" dirty="0"/>
        </a:p>
      </dsp:txBody>
      <dsp:txXfrm>
        <a:off x="0" y="528637"/>
        <a:ext cx="2762250" cy="1657349"/>
      </dsp:txXfrm>
    </dsp:sp>
    <dsp:sp modelId="{424C7DA8-1F30-4FC8-91EF-B5E4707F4026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Describe characteristics of various pointing devices: mouse, touchpad, pointing stick, and trackball</a:t>
          </a:r>
        </a:p>
      </dsp:txBody>
      <dsp:txXfrm>
        <a:off x="3038474" y="528637"/>
        <a:ext cx="2762250" cy="1657349"/>
      </dsp:txXfrm>
    </dsp:sp>
    <dsp:sp modelId="{8A2F0089-4C22-47F3-B96E-253F8C0F3E55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Describe various uses of touch screens</a:t>
          </a:r>
        </a:p>
      </dsp:txBody>
      <dsp:txXfrm>
        <a:off x="6076950" y="528637"/>
        <a:ext cx="2762250" cy="1657349"/>
      </dsp:txXfrm>
    </dsp:sp>
    <dsp:sp modelId="{4046D0BB-A4A8-4B34-A3C3-27DAFA1408DD}">
      <dsp:nvSpPr>
        <dsp:cNvPr id="0" name=""/>
        <dsp:cNvSpPr/>
      </dsp:nvSpPr>
      <dsp:spPr>
        <a:xfrm>
          <a:off x="1519237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Describe various types of pen input: stylus, digital pen, and graphics tablet</a:t>
          </a:r>
        </a:p>
      </dsp:txBody>
      <dsp:txXfrm>
        <a:off x="1519237" y="2462212"/>
        <a:ext cx="2762250" cy="1657349"/>
      </dsp:txXfrm>
    </dsp:sp>
    <dsp:sp modelId="{84FDD0B0-0DC0-45AC-8E23-A6FEC51A52B9}">
      <dsp:nvSpPr>
        <dsp:cNvPr id="0" name=""/>
        <dsp:cNvSpPr/>
      </dsp:nvSpPr>
      <dsp:spPr>
        <a:xfrm>
          <a:off x="4557712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Describe various uses of motion input, voice input, and video input</a:t>
          </a:r>
        </a:p>
      </dsp:txBody>
      <dsp:txXfrm>
        <a:off x="4557712" y="2462212"/>
        <a:ext cx="2762250" cy="16573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E86B0-1DC5-4F11-B392-519865E5DC24}">
      <dsp:nvSpPr>
        <dsp:cNvPr id="0" name=""/>
        <dsp:cNvSpPr/>
      </dsp:nvSpPr>
      <dsp:spPr>
        <a:xfrm>
          <a:off x="0" y="46037"/>
          <a:ext cx="4724399" cy="59962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Credit cards</a:t>
          </a:r>
          <a:endParaRPr lang="en-US" sz="2500" kern="1200" dirty="0"/>
        </a:p>
      </dsp:txBody>
      <dsp:txXfrm>
        <a:off x="29271" y="75308"/>
        <a:ext cx="4665857" cy="541083"/>
      </dsp:txXfrm>
    </dsp:sp>
    <dsp:sp modelId="{80FD6231-FA90-45F1-97B5-77632958A540}">
      <dsp:nvSpPr>
        <dsp:cNvPr id="0" name=""/>
        <dsp:cNvSpPr/>
      </dsp:nvSpPr>
      <dsp:spPr>
        <a:xfrm>
          <a:off x="0" y="717662"/>
          <a:ext cx="4724399" cy="59962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Entertainment cards</a:t>
          </a:r>
          <a:endParaRPr lang="en-US" sz="2500" kern="1200" dirty="0"/>
        </a:p>
      </dsp:txBody>
      <dsp:txXfrm>
        <a:off x="29271" y="746933"/>
        <a:ext cx="4665857" cy="541083"/>
      </dsp:txXfrm>
    </dsp:sp>
    <dsp:sp modelId="{9076B2FD-5599-4913-BA96-0D9806A45629}">
      <dsp:nvSpPr>
        <dsp:cNvPr id="0" name=""/>
        <dsp:cNvSpPr/>
      </dsp:nvSpPr>
      <dsp:spPr>
        <a:xfrm>
          <a:off x="0" y="1389287"/>
          <a:ext cx="4724399" cy="59962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Bank cards</a:t>
          </a:r>
          <a:endParaRPr lang="en-US" sz="2500" kern="1200" dirty="0"/>
        </a:p>
      </dsp:txBody>
      <dsp:txXfrm>
        <a:off x="29271" y="1418558"/>
        <a:ext cx="4665857" cy="541083"/>
      </dsp:txXfrm>
    </dsp:sp>
    <dsp:sp modelId="{5480AC28-9552-44DC-B000-F7BD4235B529}">
      <dsp:nvSpPr>
        <dsp:cNvPr id="0" name=""/>
        <dsp:cNvSpPr/>
      </dsp:nvSpPr>
      <dsp:spPr>
        <a:xfrm>
          <a:off x="0" y="2060912"/>
          <a:ext cx="4724399" cy="59962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Identification cards</a:t>
          </a:r>
          <a:endParaRPr lang="en-US" sz="2500" kern="1200" dirty="0"/>
        </a:p>
      </dsp:txBody>
      <dsp:txXfrm>
        <a:off x="29271" y="2090183"/>
        <a:ext cx="4665857" cy="541083"/>
      </dsp:txXfrm>
    </dsp:sp>
    <dsp:sp modelId="{61588FB8-7AE4-46D8-BEF4-486FC6F2C57C}">
      <dsp:nvSpPr>
        <dsp:cNvPr id="0" name=""/>
        <dsp:cNvSpPr/>
      </dsp:nvSpPr>
      <dsp:spPr>
        <a:xfrm>
          <a:off x="0" y="2732537"/>
          <a:ext cx="4724399" cy="59962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Other similar cards</a:t>
          </a:r>
          <a:endParaRPr lang="en-US" sz="2500" kern="1200" dirty="0"/>
        </a:p>
      </dsp:txBody>
      <dsp:txXfrm>
        <a:off x="29271" y="2761808"/>
        <a:ext cx="4665857" cy="54108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1622B-AC93-477B-AC25-2A4841E8C654}">
      <dsp:nvSpPr>
        <dsp:cNvPr id="0" name=""/>
        <dsp:cNvSpPr/>
      </dsp:nvSpPr>
      <dsp:spPr>
        <a:xfrm>
          <a:off x="0" y="26193"/>
          <a:ext cx="2714624" cy="1628775"/>
        </a:xfrm>
        <a:prstGeom prst="ca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Resolution</a:t>
          </a:r>
          <a:endParaRPr lang="en-US" sz="3200" b="1" kern="1200" dirty="0"/>
        </a:p>
      </dsp:txBody>
      <dsp:txXfrm>
        <a:off x="0" y="433387"/>
        <a:ext cx="2714624" cy="1017984"/>
      </dsp:txXfrm>
    </dsp:sp>
    <dsp:sp modelId="{B4CE8EE8-E841-40DB-A887-CC63F728C802}">
      <dsp:nvSpPr>
        <dsp:cNvPr id="0" name=""/>
        <dsp:cNvSpPr/>
      </dsp:nvSpPr>
      <dsp:spPr>
        <a:xfrm>
          <a:off x="2986087" y="26193"/>
          <a:ext cx="2714624" cy="1628775"/>
        </a:xfrm>
        <a:prstGeom prst="ca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smtClean="0"/>
            <a:t>Response time</a:t>
          </a:r>
          <a:endParaRPr lang="en-US" sz="3200" b="0" kern="1200" dirty="0"/>
        </a:p>
      </dsp:txBody>
      <dsp:txXfrm>
        <a:off x="2986087" y="433387"/>
        <a:ext cx="2714624" cy="1017984"/>
      </dsp:txXfrm>
    </dsp:sp>
    <dsp:sp modelId="{47D4B6A8-1C26-4713-842B-617AA5969536}">
      <dsp:nvSpPr>
        <dsp:cNvPr id="0" name=""/>
        <dsp:cNvSpPr/>
      </dsp:nvSpPr>
      <dsp:spPr>
        <a:xfrm>
          <a:off x="5972175" y="26193"/>
          <a:ext cx="2714624" cy="1628775"/>
        </a:xfrm>
        <a:prstGeom prst="ca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smtClean="0"/>
            <a:t>Brightness</a:t>
          </a:r>
          <a:endParaRPr lang="en-US" sz="3200" b="0" kern="1200" dirty="0"/>
        </a:p>
      </dsp:txBody>
      <dsp:txXfrm>
        <a:off x="5972175" y="433387"/>
        <a:ext cx="2714624" cy="1017984"/>
      </dsp:txXfrm>
    </dsp:sp>
    <dsp:sp modelId="{6E8D2D8E-901A-4541-AA53-AC64849CF911}">
      <dsp:nvSpPr>
        <dsp:cNvPr id="0" name=""/>
        <dsp:cNvSpPr/>
      </dsp:nvSpPr>
      <dsp:spPr>
        <a:xfrm>
          <a:off x="1493043" y="1926431"/>
          <a:ext cx="2714624" cy="1628775"/>
        </a:xfrm>
        <a:prstGeom prst="ca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smtClean="0"/>
            <a:t>Dot pitch</a:t>
          </a:r>
          <a:endParaRPr lang="en-US" sz="3200" b="0" kern="1200" dirty="0"/>
        </a:p>
      </dsp:txBody>
      <dsp:txXfrm>
        <a:off x="1493043" y="2333625"/>
        <a:ext cx="2714624" cy="1017984"/>
      </dsp:txXfrm>
    </dsp:sp>
    <dsp:sp modelId="{E9611943-E885-445C-B5A0-4979A0105054}">
      <dsp:nvSpPr>
        <dsp:cNvPr id="0" name=""/>
        <dsp:cNvSpPr/>
      </dsp:nvSpPr>
      <dsp:spPr>
        <a:xfrm>
          <a:off x="4479131" y="1926431"/>
          <a:ext cx="2714624" cy="1628775"/>
        </a:xfrm>
        <a:prstGeom prst="ca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smtClean="0"/>
            <a:t>Contrast ratio</a:t>
          </a:r>
          <a:endParaRPr lang="en-US" sz="3200" b="0" kern="1200" dirty="0"/>
        </a:p>
      </dsp:txBody>
      <dsp:txXfrm>
        <a:off x="4479131" y="2333625"/>
        <a:ext cx="2714624" cy="101798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BC63E-3E55-4704-900E-B551B9BCFDA3}">
      <dsp:nvSpPr>
        <dsp:cNvPr id="0" name=""/>
        <dsp:cNvSpPr/>
      </dsp:nvSpPr>
      <dsp:spPr>
        <a:xfrm>
          <a:off x="2589" y="188624"/>
          <a:ext cx="2054423" cy="1232654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Ink-jet printers</a:t>
          </a:r>
          <a:endParaRPr lang="en-US" sz="2400" kern="1200" dirty="0"/>
        </a:p>
      </dsp:txBody>
      <dsp:txXfrm>
        <a:off x="2589" y="188624"/>
        <a:ext cx="1746260" cy="1232654"/>
      </dsp:txXfrm>
    </dsp:sp>
    <dsp:sp modelId="{1E8B3834-8170-4C66-A116-2B5C55119447}">
      <dsp:nvSpPr>
        <dsp:cNvPr id="0" name=""/>
        <dsp:cNvSpPr/>
      </dsp:nvSpPr>
      <dsp:spPr>
        <a:xfrm>
          <a:off x="2262455" y="188624"/>
          <a:ext cx="2054423" cy="1232654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Photo printers</a:t>
          </a:r>
          <a:endParaRPr lang="en-US" sz="2400" kern="1200" dirty="0"/>
        </a:p>
      </dsp:txBody>
      <dsp:txXfrm>
        <a:off x="2262455" y="188624"/>
        <a:ext cx="1746260" cy="1232654"/>
      </dsp:txXfrm>
    </dsp:sp>
    <dsp:sp modelId="{B85271EF-EF85-42B5-B11B-531247C4379A}">
      <dsp:nvSpPr>
        <dsp:cNvPr id="0" name=""/>
        <dsp:cNvSpPr/>
      </dsp:nvSpPr>
      <dsp:spPr>
        <a:xfrm>
          <a:off x="4522321" y="188624"/>
          <a:ext cx="2054423" cy="1232654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Laser printers</a:t>
          </a:r>
          <a:endParaRPr lang="en-US" sz="2400" kern="1200" dirty="0"/>
        </a:p>
      </dsp:txBody>
      <dsp:txXfrm>
        <a:off x="4522321" y="188624"/>
        <a:ext cx="1746260" cy="1232654"/>
      </dsp:txXfrm>
    </dsp:sp>
    <dsp:sp modelId="{294FB1A4-D46C-4832-88B3-700D743231FA}">
      <dsp:nvSpPr>
        <dsp:cNvPr id="0" name=""/>
        <dsp:cNvSpPr/>
      </dsp:nvSpPr>
      <dsp:spPr>
        <a:xfrm>
          <a:off x="6782186" y="188624"/>
          <a:ext cx="2054423" cy="123265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All-in-one printers</a:t>
          </a:r>
          <a:endParaRPr lang="en-US" sz="2400" kern="1200" dirty="0"/>
        </a:p>
      </dsp:txBody>
      <dsp:txXfrm>
        <a:off x="6782186" y="188624"/>
        <a:ext cx="2054423" cy="1232654"/>
      </dsp:txXfrm>
    </dsp:sp>
    <dsp:sp modelId="{34D5112F-AFA4-46D3-8363-15E9C9BECF8C}">
      <dsp:nvSpPr>
        <dsp:cNvPr id="0" name=""/>
        <dsp:cNvSpPr/>
      </dsp:nvSpPr>
      <dsp:spPr>
        <a:xfrm>
          <a:off x="2589" y="1626721"/>
          <a:ext cx="2054423" cy="1232654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Thermal printers</a:t>
          </a:r>
          <a:endParaRPr lang="en-US" sz="2400" kern="1200" dirty="0"/>
        </a:p>
      </dsp:txBody>
      <dsp:txXfrm>
        <a:off x="2589" y="1626721"/>
        <a:ext cx="1746260" cy="1232654"/>
      </dsp:txXfrm>
    </dsp:sp>
    <dsp:sp modelId="{E96E2301-B192-4ED0-B369-31BF2A89FFD8}">
      <dsp:nvSpPr>
        <dsp:cNvPr id="0" name=""/>
        <dsp:cNvSpPr/>
      </dsp:nvSpPr>
      <dsp:spPr>
        <a:xfrm>
          <a:off x="2262455" y="1626721"/>
          <a:ext cx="2054423" cy="1232654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Mobile printers</a:t>
          </a:r>
          <a:endParaRPr lang="en-US" sz="2400" kern="1200" dirty="0"/>
        </a:p>
      </dsp:txBody>
      <dsp:txXfrm>
        <a:off x="2262455" y="1626721"/>
        <a:ext cx="1746260" cy="1232654"/>
      </dsp:txXfrm>
    </dsp:sp>
    <dsp:sp modelId="{654DE742-FF0C-40B2-B830-DA8851A5390B}">
      <dsp:nvSpPr>
        <dsp:cNvPr id="0" name=""/>
        <dsp:cNvSpPr/>
      </dsp:nvSpPr>
      <dsp:spPr>
        <a:xfrm>
          <a:off x="4522321" y="1626721"/>
          <a:ext cx="2054423" cy="1232654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Plotters</a:t>
          </a:r>
          <a:endParaRPr lang="en-US" sz="2400" kern="1200" dirty="0"/>
        </a:p>
      </dsp:txBody>
      <dsp:txXfrm>
        <a:off x="4522321" y="1626721"/>
        <a:ext cx="1746260" cy="1232654"/>
      </dsp:txXfrm>
    </dsp:sp>
    <dsp:sp modelId="{D685655F-5FD6-4BE8-B72C-F71D5C5F753B}">
      <dsp:nvSpPr>
        <dsp:cNvPr id="0" name=""/>
        <dsp:cNvSpPr/>
      </dsp:nvSpPr>
      <dsp:spPr>
        <a:xfrm>
          <a:off x="6782186" y="1626721"/>
          <a:ext cx="2054423" cy="1232654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Large-format printers</a:t>
          </a:r>
          <a:endParaRPr lang="en-US" sz="2400" kern="1200" dirty="0"/>
        </a:p>
      </dsp:txBody>
      <dsp:txXfrm>
        <a:off x="6782186" y="1626721"/>
        <a:ext cx="1746260" cy="123265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D81FF2-ADDB-481E-8510-EBB6A8EE0A66}">
      <dsp:nvSpPr>
        <dsp:cNvPr id="0" name=""/>
        <dsp:cNvSpPr/>
      </dsp:nvSpPr>
      <dsp:spPr>
        <a:xfrm>
          <a:off x="0" y="35850"/>
          <a:ext cx="8610600" cy="19890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A </a:t>
          </a:r>
          <a:r>
            <a:rPr lang="en-US" sz="5000" b="1" kern="1200" dirty="0" smtClean="0"/>
            <a:t>photo printer</a:t>
          </a:r>
          <a:r>
            <a:rPr lang="en-US" sz="5000" kern="1200" dirty="0" smtClean="0"/>
            <a:t> produces lab-quality pictures</a:t>
          </a:r>
          <a:endParaRPr lang="en-US" sz="5000" kern="1200" dirty="0"/>
        </a:p>
      </dsp:txBody>
      <dsp:txXfrm>
        <a:off x="97095" y="132945"/>
        <a:ext cx="8416410" cy="1794810"/>
      </dsp:txXfrm>
    </dsp:sp>
    <dsp:sp modelId="{EB60DDD7-9A97-4457-950D-24F771DE7C3C}">
      <dsp:nvSpPr>
        <dsp:cNvPr id="0" name=""/>
        <dsp:cNvSpPr/>
      </dsp:nvSpPr>
      <dsp:spPr>
        <a:xfrm>
          <a:off x="0" y="2024850"/>
          <a:ext cx="8610600" cy="258750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387" tIns="63500" rIns="355600" bIns="63500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900" kern="1200" dirty="0" smtClean="0"/>
            <a:t>Many use ink-jet technology</a:t>
          </a:r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900" b="0" kern="1200" dirty="0" err="1" smtClean="0"/>
            <a:t>PictBridge</a:t>
          </a:r>
          <a:r>
            <a:rPr lang="en-US" sz="3900" kern="1200" dirty="0" smtClean="0"/>
            <a:t> allows you to print photos directly from a digital camera</a:t>
          </a:r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900" kern="1200" dirty="0" smtClean="0"/>
            <a:t>Print from a memory card</a:t>
          </a:r>
          <a:endParaRPr lang="en-US" sz="3900" kern="1200" dirty="0"/>
        </a:p>
      </dsp:txBody>
      <dsp:txXfrm>
        <a:off x="0" y="2024850"/>
        <a:ext cx="8610600" cy="25875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CD24D7-8FB8-4D97-BDBF-F513FBC86961}">
      <dsp:nvSpPr>
        <dsp:cNvPr id="0" name=""/>
        <dsp:cNvSpPr/>
      </dsp:nvSpPr>
      <dsp:spPr>
        <a:xfrm>
          <a:off x="1298090" y="421790"/>
          <a:ext cx="2814018" cy="2814018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CD95DE-AB5A-4300-BC8C-DD1859E8AA97}">
      <dsp:nvSpPr>
        <dsp:cNvPr id="0" name=""/>
        <dsp:cNvSpPr/>
      </dsp:nvSpPr>
      <dsp:spPr>
        <a:xfrm>
          <a:off x="1248212" y="392848"/>
          <a:ext cx="2913774" cy="2871902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B57E61-51C6-4F80-B87D-44698B45D566}">
      <dsp:nvSpPr>
        <dsp:cNvPr id="0" name=""/>
        <dsp:cNvSpPr/>
      </dsp:nvSpPr>
      <dsp:spPr>
        <a:xfrm>
          <a:off x="1298090" y="421790"/>
          <a:ext cx="2814018" cy="2814018"/>
        </a:xfrm>
        <a:prstGeom prst="blockArc">
          <a:avLst>
            <a:gd name="adj1" fmla="val 0"/>
            <a:gd name="adj2" fmla="val 5400000"/>
            <a:gd name="adj3" fmla="val 4641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A04DF4-B405-4C0B-BF49-79299973B1BD}">
      <dsp:nvSpPr>
        <dsp:cNvPr id="0" name=""/>
        <dsp:cNvSpPr/>
      </dsp:nvSpPr>
      <dsp:spPr>
        <a:xfrm>
          <a:off x="1298090" y="421790"/>
          <a:ext cx="2814018" cy="2814018"/>
        </a:xfrm>
        <a:prstGeom prst="blockArc">
          <a:avLst>
            <a:gd name="adj1" fmla="val 16200000"/>
            <a:gd name="adj2" fmla="val 0"/>
            <a:gd name="adj3" fmla="val 4641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E77531-B69A-4188-A5D0-BF673D9E8EFE}">
      <dsp:nvSpPr>
        <dsp:cNvPr id="0" name=""/>
        <dsp:cNvSpPr/>
      </dsp:nvSpPr>
      <dsp:spPr>
        <a:xfrm>
          <a:off x="2057223" y="1180923"/>
          <a:ext cx="1295753" cy="129575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Laser printer</a:t>
          </a:r>
          <a:endParaRPr lang="en-US" sz="2300" b="1" kern="1200" dirty="0"/>
        </a:p>
      </dsp:txBody>
      <dsp:txXfrm>
        <a:off x="2246982" y="1370682"/>
        <a:ext cx="916235" cy="916235"/>
      </dsp:txXfrm>
    </dsp:sp>
    <dsp:sp modelId="{F315C339-B051-471D-801E-015A412222FD}">
      <dsp:nvSpPr>
        <dsp:cNvPr id="0" name=""/>
        <dsp:cNvSpPr/>
      </dsp:nvSpPr>
      <dsp:spPr>
        <a:xfrm>
          <a:off x="2251586" y="930"/>
          <a:ext cx="907027" cy="90702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High-speed</a:t>
          </a:r>
          <a:endParaRPr lang="en-US" sz="1400" kern="1200" dirty="0"/>
        </a:p>
      </dsp:txBody>
      <dsp:txXfrm>
        <a:off x="2384417" y="133761"/>
        <a:ext cx="641365" cy="641365"/>
      </dsp:txXfrm>
    </dsp:sp>
    <dsp:sp modelId="{E02D6801-3838-4C07-986B-046BAB09F455}">
      <dsp:nvSpPr>
        <dsp:cNvPr id="0" name=""/>
        <dsp:cNvSpPr/>
      </dsp:nvSpPr>
      <dsp:spPr>
        <a:xfrm>
          <a:off x="3625942" y="1375286"/>
          <a:ext cx="907027" cy="90702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High-quality</a:t>
          </a:r>
          <a:endParaRPr lang="en-US" sz="1400" kern="1200" dirty="0"/>
        </a:p>
      </dsp:txBody>
      <dsp:txXfrm>
        <a:off x="3758773" y="1508117"/>
        <a:ext cx="641365" cy="641365"/>
      </dsp:txXfrm>
    </dsp:sp>
    <dsp:sp modelId="{B4648A1E-C52C-4B3A-BD52-67ECEF5192D3}">
      <dsp:nvSpPr>
        <dsp:cNvPr id="0" name=""/>
        <dsp:cNvSpPr/>
      </dsp:nvSpPr>
      <dsp:spPr>
        <a:xfrm>
          <a:off x="2251586" y="2749642"/>
          <a:ext cx="907027" cy="90702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Color</a:t>
          </a:r>
          <a:endParaRPr lang="en-US" sz="1400" kern="1200" dirty="0"/>
        </a:p>
      </dsp:txBody>
      <dsp:txXfrm>
        <a:off x="2384417" y="2882473"/>
        <a:ext cx="641365" cy="641365"/>
      </dsp:txXfrm>
    </dsp:sp>
    <dsp:sp modelId="{8F95ADAE-97BF-4E1D-9987-719A6D49D7B4}">
      <dsp:nvSpPr>
        <dsp:cNvPr id="0" name=""/>
        <dsp:cNvSpPr/>
      </dsp:nvSpPr>
      <dsp:spPr>
        <a:xfrm>
          <a:off x="877230" y="1375286"/>
          <a:ext cx="907027" cy="90702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Black-and-white</a:t>
          </a:r>
          <a:endParaRPr lang="en-US" sz="1400" kern="1200" dirty="0"/>
        </a:p>
      </dsp:txBody>
      <dsp:txXfrm>
        <a:off x="1010061" y="1508117"/>
        <a:ext cx="641365" cy="64136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47954-FD98-4D4C-B17C-38A6E536B17F}">
      <dsp:nvSpPr>
        <dsp:cNvPr id="0" name=""/>
        <dsp:cNvSpPr/>
      </dsp:nvSpPr>
      <dsp:spPr>
        <a:xfrm>
          <a:off x="0" y="11774"/>
          <a:ext cx="4572000" cy="30244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Dye-sublimation printer</a:t>
          </a:r>
          <a:endParaRPr lang="en-US" sz="5500" kern="1200" dirty="0"/>
        </a:p>
      </dsp:txBody>
      <dsp:txXfrm>
        <a:off x="147641" y="159415"/>
        <a:ext cx="4276718" cy="272916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20912-8D9A-492B-894B-23596CF49463}">
      <dsp:nvSpPr>
        <dsp:cNvPr id="0" name=""/>
        <dsp:cNvSpPr/>
      </dsp:nvSpPr>
      <dsp:spPr>
        <a:xfrm>
          <a:off x="1079" y="1061665"/>
          <a:ext cx="4208115" cy="252486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Variety of options for input and output</a:t>
          </a:r>
          <a:endParaRPr lang="en-US" sz="3900" kern="1200" dirty="0"/>
        </a:p>
      </dsp:txBody>
      <dsp:txXfrm>
        <a:off x="1079" y="1061665"/>
        <a:ext cx="4208115" cy="2524869"/>
      </dsp:txXfrm>
    </dsp:sp>
    <dsp:sp modelId="{8934B3DC-27F0-4B2D-9602-9DAA1948506F}">
      <dsp:nvSpPr>
        <dsp:cNvPr id="0" name=""/>
        <dsp:cNvSpPr/>
      </dsp:nvSpPr>
      <dsp:spPr>
        <a:xfrm>
          <a:off x="4630005" y="1061665"/>
          <a:ext cx="4208115" cy="252486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Several assistive technology options for input and output</a:t>
          </a:r>
          <a:endParaRPr lang="en-US" sz="3900" kern="1200" dirty="0"/>
        </a:p>
      </dsp:txBody>
      <dsp:txXfrm>
        <a:off x="4630005" y="1061665"/>
        <a:ext cx="4208115" cy="25248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EBCB09-2FC9-458A-AA1E-BCCAB27B92BE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Differentiate among various scanners and reading devices</a:t>
          </a:r>
          <a:endParaRPr lang="en-US" sz="1500" kern="1200" dirty="0"/>
        </a:p>
      </dsp:txBody>
      <dsp:txXfrm>
        <a:off x="0" y="528637"/>
        <a:ext cx="2762250" cy="1657349"/>
      </dsp:txXfrm>
    </dsp:sp>
    <dsp:sp modelId="{BDC6D467-F17A-463C-849F-E1D2AFEF0923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Explain the characteristics of various displays</a:t>
          </a:r>
        </a:p>
      </dsp:txBody>
      <dsp:txXfrm>
        <a:off x="3038474" y="528637"/>
        <a:ext cx="2762250" cy="1657349"/>
      </dsp:txXfrm>
    </dsp:sp>
    <dsp:sp modelId="{2518DEB7-DEB2-4B5C-9106-8C384C238B56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Summarize the various types </a:t>
          </a:r>
          <a:r>
            <a:rPr lang="en-US" sz="1500" kern="1200" smtClean="0"/>
            <a:t>of printers</a:t>
          </a:r>
          <a:endParaRPr lang="en-US" sz="1500" kern="1200" dirty="0" smtClean="0"/>
        </a:p>
      </dsp:txBody>
      <dsp:txXfrm>
        <a:off x="6076950" y="528637"/>
        <a:ext cx="2762250" cy="1657349"/>
      </dsp:txXfrm>
    </dsp:sp>
    <dsp:sp modelId="{9DE63BC0-B20B-495F-A272-3931201B8D9B}">
      <dsp:nvSpPr>
        <dsp:cNvPr id="0" name=""/>
        <dsp:cNvSpPr/>
      </dsp:nvSpPr>
      <dsp:spPr>
        <a:xfrm>
          <a:off x="1519237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Identify the purpose and features of speakers, headphones and </a:t>
          </a:r>
          <a:r>
            <a:rPr lang="en-US" sz="1500" kern="1200" dirty="0" err="1" smtClean="0"/>
            <a:t>earbuds</a:t>
          </a:r>
          <a:r>
            <a:rPr lang="en-US" sz="1500" kern="1200" dirty="0" smtClean="0"/>
            <a:t>, data projectors, interactive whiteboards, and force-feedback game controllers and tactile output</a:t>
          </a:r>
        </a:p>
      </dsp:txBody>
      <dsp:txXfrm>
        <a:off x="1519237" y="2462212"/>
        <a:ext cx="2762250" cy="1657349"/>
      </dsp:txXfrm>
    </dsp:sp>
    <dsp:sp modelId="{1FACB639-1805-4F2E-A389-49F74ABBAA56}">
      <dsp:nvSpPr>
        <dsp:cNvPr id="0" name=""/>
        <dsp:cNvSpPr/>
      </dsp:nvSpPr>
      <dsp:spPr>
        <a:xfrm>
          <a:off x="4557712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Identify various assistive technology input and output methods</a:t>
          </a:r>
        </a:p>
      </dsp:txBody>
      <dsp:txXfrm>
        <a:off x="4557712" y="2462212"/>
        <a:ext cx="2762250" cy="16573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CB7FD-4C10-4ADD-AD03-4905B945F5BE}">
      <dsp:nvSpPr>
        <dsp:cNvPr id="0" name=""/>
        <dsp:cNvSpPr/>
      </dsp:nvSpPr>
      <dsp:spPr>
        <a:xfrm>
          <a:off x="2455" y="676795"/>
          <a:ext cx="1948160" cy="116889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Keyboard</a:t>
          </a:r>
          <a:endParaRPr lang="en-US" sz="2100" kern="1200" dirty="0"/>
        </a:p>
      </dsp:txBody>
      <dsp:txXfrm>
        <a:off x="59516" y="733856"/>
        <a:ext cx="1834038" cy="1054774"/>
      </dsp:txXfrm>
    </dsp:sp>
    <dsp:sp modelId="{2592129C-25D6-4923-BAE0-57B069FB4287}">
      <dsp:nvSpPr>
        <dsp:cNvPr id="0" name=""/>
        <dsp:cNvSpPr/>
      </dsp:nvSpPr>
      <dsp:spPr>
        <a:xfrm>
          <a:off x="2145431" y="676795"/>
          <a:ext cx="1948160" cy="116889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Pointing devices</a:t>
          </a:r>
          <a:endParaRPr lang="en-US" sz="2100" kern="1200" dirty="0"/>
        </a:p>
      </dsp:txBody>
      <dsp:txXfrm>
        <a:off x="2202492" y="733856"/>
        <a:ext cx="1834038" cy="1054774"/>
      </dsp:txXfrm>
    </dsp:sp>
    <dsp:sp modelId="{E531A0F0-F0A6-4A27-B93C-B981BAD0E72E}">
      <dsp:nvSpPr>
        <dsp:cNvPr id="0" name=""/>
        <dsp:cNvSpPr/>
      </dsp:nvSpPr>
      <dsp:spPr>
        <a:xfrm>
          <a:off x="4288408" y="676795"/>
          <a:ext cx="1948160" cy="116889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Touch screens</a:t>
          </a:r>
          <a:endParaRPr lang="en-US" sz="2100" kern="1200" dirty="0"/>
        </a:p>
      </dsp:txBody>
      <dsp:txXfrm>
        <a:off x="4345469" y="733856"/>
        <a:ext cx="1834038" cy="1054774"/>
      </dsp:txXfrm>
    </dsp:sp>
    <dsp:sp modelId="{2311007E-18A3-45B3-ACD1-FA0454F9A413}">
      <dsp:nvSpPr>
        <dsp:cNvPr id="0" name=""/>
        <dsp:cNvSpPr/>
      </dsp:nvSpPr>
      <dsp:spPr>
        <a:xfrm>
          <a:off x="6431384" y="676795"/>
          <a:ext cx="1948160" cy="116889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Pen input</a:t>
          </a:r>
          <a:endParaRPr lang="en-US" sz="2100" kern="1200" dirty="0"/>
        </a:p>
      </dsp:txBody>
      <dsp:txXfrm>
        <a:off x="6488445" y="733856"/>
        <a:ext cx="1834038" cy="1054774"/>
      </dsp:txXfrm>
    </dsp:sp>
    <dsp:sp modelId="{8A6014F3-CB9F-4011-A864-E41E688E1E0F}">
      <dsp:nvSpPr>
        <dsp:cNvPr id="0" name=""/>
        <dsp:cNvSpPr/>
      </dsp:nvSpPr>
      <dsp:spPr>
        <a:xfrm>
          <a:off x="2455" y="2040508"/>
          <a:ext cx="1948160" cy="116889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Motion input</a:t>
          </a:r>
          <a:endParaRPr lang="en-US" sz="2100" kern="1200" dirty="0"/>
        </a:p>
      </dsp:txBody>
      <dsp:txXfrm>
        <a:off x="59516" y="2097569"/>
        <a:ext cx="1834038" cy="1054774"/>
      </dsp:txXfrm>
    </dsp:sp>
    <dsp:sp modelId="{9D1F5886-7CE9-423F-BA7B-DAB36D6889BA}">
      <dsp:nvSpPr>
        <dsp:cNvPr id="0" name=""/>
        <dsp:cNvSpPr/>
      </dsp:nvSpPr>
      <dsp:spPr>
        <a:xfrm>
          <a:off x="2145431" y="2040508"/>
          <a:ext cx="1948160" cy="116889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Voice input</a:t>
          </a:r>
          <a:endParaRPr lang="en-US" sz="2100" kern="1200" dirty="0"/>
        </a:p>
      </dsp:txBody>
      <dsp:txXfrm>
        <a:off x="2202492" y="2097569"/>
        <a:ext cx="1834038" cy="1054774"/>
      </dsp:txXfrm>
    </dsp:sp>
    <dsp:sp modelId="{CC1ED6F1-7847-4767-B302-3498F9A3EDE6}">
      <dsp:nvSpPr>
        <dsp:cNvPr id="0" name=""/>
        <dsp:cNvSpPr/>
      </dsp:nvSpPr>
      <dsp:spPr>
        <a:xfrm>
          <a:off x="4288408" y="2040508"/>
          <a:ext cx="1948160" cy="116889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Video input</a:t>
          </a:r>
          <a:endParaRPr lang="en-US" sz="2100" kern="1200" dirty="0"/>
        </a:p>
      </dsp:txBody>
      <dsp:txXfrm>
        <a:off x="4345469" y="2097569"/>
        <a:ext cx="1834038" cy="1054774"/>
      </dsp:txXfrm>
    </dsp:sp>
    <dsp:sp modelId="{6B5E3D7B-2033-499E-9656-926A10A78CE8}">
      <dsp:nvSpPr>
        <dsp:cNvPr id="0" name=""/>
        <dsp:cNvSpPr/>
      </dsp:nvSpPr>
      <dsp:spPr>
        <a:xfrm>
          <a:off x="6431384" y="2040508"/>
          <a:ext cx="1948160" cy="116889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Scanners and reading devices</a:t>
          </a:r>
          <a:endParaRPr lang="en-US" sz="2100" kern="1200" dirty="0"/>
        </a:p>
      </dsp:txBody>
      <dsp:txXfrm>
        <a:off x="6488445" y="2097569"/>
        <a:ext cx="1834038" cy="10547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8AE14-E507-4ADE-A20B-90CB6C6C1E49}">
      <dsp:nvSpPr>
        <dsp:cNvPr id="0" name=""/>
        <dsp:cNvSpPr/>
      </dsp:nvSpPr>
      <dsp:spPr>
        <a:xfrm>
          <a:off x="0" y="344884"/>
          <a:ext cx="2595562" cy="15573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Typing area</a:t>
          </a:r>
          <a:endParaRPr lang="en-US" sz="3100" kern="1200" dirty="0"/>
        </a:p>
      </dsp:txBody>
      <dsp:txXfrm>
        <a:off x="0" y="344884"/>
        <a:ext cx="2595562" cy="1557337"/>
      </dsp:txXfrm>
    </dsp:sp>
    <dsp:sp modelId="{AFD7C0AA-A983-4930-AB3D-6DEE0825DD07}">
      <dsp:nvSpPr>
        <dsp:cNvPr id="0" name=""/>
        <dsp:cNvSpPr/>
      </dsp:nvSpPr>
      <dsp:spPr>
        <a:xfrm>
          <a:off x="2855118" y="344884"/>
          <a:ext cx="2595562" cy="15573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Function keys</a:t>
          </a:r>
          <a:endParaRPr lang="en-US" sz="3100" kern="1200" dirty="0"/>
        </a:p>
      </dsp:txBody>
      <dsp:txXfrm>
        <a:off x="2855118" y="344884"/>
        <a:ext cx="2595562" cy="1557337"/>
      </dsp:txXfrm>
    </dsp:sp>
    <dsp:sp modelId="{E3CB1DB2-FE54-429C-B7EA-85BB3A9EDD0F}">
      <dsp:nvSpPr>
        <dsp:cNvPr id="0" name=""/>
        <dsp:cNvSpPr/>
      </dsp:nvSpPr>
      <dsp:spPr>
        <a:xfrm>
          <a:off x="5710237" y="344884"/>
          <a:ext cx="2595562" cy="15573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Toggle key</a:t>
          </a:r>
          <a:endParaRPr lang="en-US" sz="3100" kern="1200" dirty="0"/>
        </a:p>
      </dsp:txBody>
      <dsp:txXfrm>
        <a:off x="5710237" y="344884"/>
        <a:ext cx="2595562" cy="1557337"/>
      </dsp:txXfrm>
    </dsp:sp>
    <dsp:sp modelId="{D55F6591-6F0C-4BBF-8BE7-72EB88B6C4E7}">
      <dsp:nvSpPr>
        <dsp:cNvPr id="0" name=""/>
        <dsp:cNvSpPr/>
      </dsp:nvSpPr>
      <dsp:spPr>
        <a:xfrm>
          <a:off x="0" y="2161778"/>
          <a:ext cx="2595562" cy="15573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Directional keys</a:t>
          </a:r>
          <a:endParaRPr lang="en-US" sz="3100" kern="1200" dirty="0"/>
        </a:p>
      </dsp:txBody>
      <dsp:txXfrm>
        <a:off x="0" y="2161778"/>
        <a:ext cx="2595562" cy="1557337"/>
      </dsp:txXfrm>
    </dsp:sp>
    <dsp:sp modelId="{F6BE4ED0-2ACF-4CE1-87C0-4C2030B371C2}">
      <dsp:nvSpPr>
        <dsp:cNvPr id="0" name=""/>
        <dsp:cNvSpPr/>
      </dsp:nvSpPr>
      <dsp:spPr>
        <a:xfrm>
          <a:off x="2855118" y="2161778"/>
          <a:ext cx="2595562" cy="15573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Media control buttons</a:t>
          </a:r>
          <a:endParaRPr lang="en-US" sz="3100" kern="1200" dirty="0"/>
        </a:p>
      </dsp:txBody>
      <dsp:txXfrm>
        <a:off x="2855118" y="2161778"/>
        <a:ext cx="2595562" cy="1557337"/>
      </dsp:txXfrm>
    </dsp:sp>
    <dsp:sp modelId="{74A88136-4A21-44C0-AE1D-9123BBD38790}">
      <dsp:nvSpPr>
        <dsp:cNvPr id="0" name=""/>
        <dsp:cNvSpPr/>
      </dsp:nvSpPr>
      <dsp:spPr>
        <a:xfrm>
          <a:off x="5710237" y="2161778"/>
          <a:ext cx="2595562" cy="15573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Internet control buttons</a:t>
          </a:r>
          <a:endParaRPr lang="en-US" sz="3100" kern="1200" dirty="0"/>
        </a:p>
      </dsp:txBody>
      <dsp:txXfrm>
        <a:off x="5710237" y="2161778"/>
        <a:ext cx="2595562" cy="15573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17E1FF-0046-4EB0-9F3B-6DFCAADA326B}">
      <dsp:nvSpPr>
        <dsp:cNvPr id="0" name=""/>
        <dsp:cNvSpPr/>
      </dsp:nvSpPr>
      <dsp:spPr>
        <a:xfrm>
          <a:off x="533430" y="0"/>
          <a:ext cx="6602462" cy="396147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A </a:t>
          </a:r>
          <a:r>
            <a:rPr lang="en-US" sz="5000" b="1" kern="1200" dirty="0" smtClean="0"/>
            <a:t>pointer</a:t>
          </a:r>
          <a:r>
            <a:rPr lang="en-US" sz="5000" b="0" kern="1200" dirty="0" smtClean="0"/>
            <a:t> is a small symbol on the screen whose location and shape change as a user moves a pointing device</a:t>
          </a:r>
          <a:endParaRPr lang="en-US" sz="5000" kern="1200" dirty="0"/>
        </a:p>
      </dsp:txBody>
      <dsp:txXfrm>
        <a:off x="533430" y="0"/>
        <a:ext cx="6602462" cy="39614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F04002-0B62-43FD-B0FE-ADF07B828C49}">
      <dsp:nvSpPr>
        <dsp:cNvPr id="0" name=""/>
        <dsp:cNvSpPr/>
      </dsp:nvSpPr>
      <dsp:spPr>
        <a:xfrm rot="16200000">
          <a:off x="-1543062" y="2392092"/>
          <a:ext cx="3625596" cy="424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4783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Touchpad</a:t>
          </a:r>
          <a:endParaRPr lang="en-US" sz="3000" kern="1200" dirty="0"/>
        </a:p>
      </dsp:txBody>
      <dsp:txXfrm>
        <a:off x="-1543062" y="2392092"/>
        <a:ext cx="3625596" cy="424950"/>
      </dsp:txXfrm>
    </dsp:sp>
    <dsp:sp modelId="{0B1E6DEE-99F1-4445-B9C1-67AD9E240108}">
      <dsp:nvSpPr>
        <dsp:cNvPr id="0" name=""/>
        <dsp:cNvSpPr/>
      </dsp:nvSpPr>
      <dsp:spPr>
        <a:xfrm>
          <a:off x="482210" y="791769"/>
          <a:ext cx="2116702" cy="362559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374783" rIns="163576" bIns="16357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 </a:t>
          </a:r>
          <a:r>
            <a:rPr lang="en-US" sz="1800" b="1" kern="1200" dirty="0" smtClean="0"/>
            <a:t>touchpad</a:t>
          </a:r>
          <a:r>
            <a:rPr lang="en-US" sz="1800" b="0" kern="1200" dirty="0" smtClean="0"/>
            <a:t> is a small, flat, rectangular pointing device that is sensitive to pressure and motion</a:t>
          </a:r>
          <a:endParaRPr lang="en-US" sz="1800" kern="1200" dirty="0"/>
        </a:p>
      </dsp:txBody>
      <dsp:txXfrm>
        <a:off x="482210" y="791769"/>
        <a:ext cx="2116702" cy="3625596"/>
      </dsp:txXfrm>
    </dsp:sp>
    <dsp:sp modelId="{8FA9694B-C01F-4158-A067-F2C6EA2FC9BA}">
      <dsp:nvSpPr>
        <dsp:cNvPr id="0" name=""/>
        <dsp:cNvSpPr/>
      </dsp:nvSpPr>
      <dsp:spPr>
        <a:xfrm>
          <a:off x="57259" y="230834"/>
          <a:ext cx="849900" cy="849900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668" r="-212332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9AFF73A-D16E-44A5-A846-E42DC9B8FFCA}">
      <dsp:nvSpPr>
        <dsp:cNvPr id="0" name=""/>
        <dsp:cNvSpPr/>
      </dsp:nvSpPr>
      <dsp:spPr>
        <a:xfrm rot="16200000">
          <a:off x="1548450" y="2392092"/>
          <a:ext cx="3625596" cy="424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4783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Pointing Stick</a:t>
          </a:r>
          <a:endParaRPr lang="en-US" sz="3000" kern="1200" dirty="0"/>
        </a:p>
      </dsp:txBody>
      <dsp:txXfrm>
        <a:off x="1548450" y="2392092"/>
        <a:ext cx="3625596" cy="424950"/>
      </dsp:txXfrm>
    </dsp:sp>
    <dsp:sp modelId="{A55C7EC3-E5BA-47E7-BB90-ED886BD6C0B4}">
      <dsp:nvSpPr>
        <dsp:cNvPr id="0" name=""/>
        <dsp:cNvSpPr/>
      </dsp:nvSpPr>
      <dsp:spPr>
        <a:xfrm>
          <a:off x="3573723" y="791769"/>
          <a:ext cx="2116702" cy="362559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374783" rIns="163576" bIns="16357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 </a:t>
          </a:r>
          <a:r>
            <a:rPr lang="en-US" sz="1800" b="1" kern="1200" dirty="0" smtClean="0"/>
            <a:t>pointing stick </a:t>
          </a:r>
          <a:r>
            <a:rPr lang="en-US" sz="1800" b="0" kern="1200" dirty="0" smtClean="0"/>
            <a:t>is a pressure-sensitive pointing device shaped like a pencil eraser that is positioned between keys on a mobile computer keyboard</a:t>
          </a:r>
          <a:endParaRPr lang="en-US" sz="1800" kern="1200" dirty="0"/>
        </a:p>
      </dsp:txBody>
      <dsp:txXfrm>
        <a:off x="3573723" y="791769"/>
        <a:ext cx="2116702" cy="3625596"/>
      </dsp:txXfrm>
    </dsp:sp>
    <dsp:sp modelId="{E417C66F-768C-4128-A8C8-069E1B6B3B7F}">
      <dsp:nvSpPr>
        <dsp:cNvPr id="0" name=""/>
        <dsp:cNvSpPr/>
      </dsp:nvSpPr>
      <dsp:spPr>
        <a:xfrm>
          <a:off x="3148773" y="230834"/>
          <a:ext cx="849900" cy="84990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08B9262-9D33-4520-B8BE-83B591908AA6}">
      <dsp:nvSpPr>
        <dsp:cNvPr id="0" name=""/>
        <dsp:cNvSpPr/>
      </dsp:nvSpPr>
      <dsp:spPr>
        <a:xfrm rot="16200000">
          <a:off x="4639964" y="2392092"/>
          <a:ext cx="3625596" cy="424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4783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Trackball</a:t>
          </a:r>
          <a:endParaRPr lang="en-US" sz="3000" kern="1200" dirty="0"/>
        </a:p>
      </dsp:txBody>
      <dsp:txXfrm>
        <a:off x="4639964" y="2392092"/>
        <a:ext cx="3625596" cy="424950"/>
      </dsp:txXfrm>
    </dsp:sp>
    <dsp:sp modelId="{30A0C41C-F8B0-4E48-BFA6-49C73EBD08A5}">
      <dsp:nvSpPr>
        <dsp:cNvPr id="0" name=""/>
        <dsp:cNvSpPr/>
      </dsp:nvSpPr>
      <dsp:spPr>
        <a:xfrm>
          <a:off x="6665237" y="791769"/>
          <a:ext cx="2116702" cy="362559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374783" rIns="163576" bIns="16357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 </a:t>
          </a:r>
          <a:r>
            <a:rPr lang="en-US" sz="1800" b="1" kern="1200" dirty="0" smtClean="0"/>
            <a:t>trackball</a:t>
          </a:r>
          <a:r>
            <a:rPr lang="en-US" sz="1800" b="0" kern="1200" dirty="0" smtClean="0"/>
            <a:t> is a stationary pointing device with a ball on its top or side</a:t>
          </a:r>
          <a:endParaRPr lang="en-US" sz="1800" kern="1200" dirty="0"/>
        </a:p>
      </dsp:txBody>
      <dsp:txXfrm>
        <a:off x="6665237" y="791769"/>
        <a:ext cx="2116702" cy="3625596"/>
      </dsp:txXfrm>
    </dsp:sp>
    <dsp:sp modelId="{867120EA-8E96-4887-B239-475448BFED95}">
      <dsp:nvSpPr>
        <dsp:cNvPr id="0" name=""/>
        <dsp:cNvSpPr/>
      </dsp:nvSpPr>
      <dsp:spPr>
        <a:xfrm>
          <a:off x="6240286" y="230834"/>
          <a:ext cx="849900" cy="849900"/>
        </a:xfrm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400" r="-756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A71E83-1408-47EC-BC10-68171F528FCB}">
      <dsp:nvSpPr>
        <dsp:cNvPr id="0" name=""/>
        <dsp:cNvSpPr/>
      </dsp:nvSpPr>
      <dsp:spPr>
        <a:xfrm>
          <a:off x="0" y="0"/>
          <a:ext cx="7059930" cy="161163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Record video on a </a:t>
          </a:r>
          <a:r>
            <a:rPr lang="en-US" sz="3100" b="1" kern="1200" dirty="0" smtClean="0"/>
            <a:t>digital video (DV) camera</a:t>
          </a:r>
          <a:endParaRPr lang="en-US" sz="3100" kern="1200" dirty="0"/>
        </a:p>
      </dsp:txBody>
      <dsp:txXfrm>
        <a:off x="47203" y="47203"/>
        <a:ext cx="5394184" cy="1517224"/>
      </dsp:txXfrm>
    </dsp:sp>
    <dsp:sp modelId="{B51A3628-1436-4A49-A641-5FFF787F407E}">
      <dsp:nvSpPr>
        <dsp:cNvPr id="0" name=""/>
        <dsp:cNvSpPr/>
      </dsp:nvSpPr>
      <dsp:spPr>
        <a:xfrm>
          <a:off x="1245869" y="1969770"/>
          <a:ext cx="7059930" cy="161163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Transfer video to a computer or mobile device</a:t>
          </a:r>
          <a:endParaRPr lang="en-US" sz="3100" kern="1200" dirty="0"/>
        </a:p>
      </dsp:txBody>
      <dsp:txXfrm>
        <a:off x="1293072" y="2016973"/>
        <a:ext cx="4672094" cy="1517224"/>
      </dsp:txXfrm>
    </dsp:sp>
    <dsp:sp modelId="{38CACC96-C3BF-4BA7-8677-0A0D948FF3B8}">
      <dsp:nvSpPr>
        <dsp:cNvPr id="0" name=""/>
        <dsp:cNvSpPr/>
      </dsp:nvSpPr>
      <dsp:spPr>
        <a:xfrm>
          <a:off x="6012370" y="1266920"/>
          <a:ext cx="1047559" cy="104755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248071" y="1266920"/>
        <a:ext cx="576157" cy="7882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252FE-5826-4466-8921-EB8BF8CE0AB6}">
      <dsp:nvSpPr>
        <dsp:cNvPr id="0" name=""/>
        <dsp:cNvSpPr/>
      </dsp:nvSpPr>
      <dsp:spPr>
        <a:xfrm>
          <a:off x="146268" y="1080"/>
          <a:ext cx="2694644" cy="16167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Capture video and still images</a:t>
          </a:r>
          <a:endParaRPr lang="en-US" sz="2600" kern="1200" dirty="0"/>
        </a:p>
      </dsp:txBody>
      <dsp:txXfrm>
        <a:off x="146268" y="1080"/>
        <a:ext cx="2694644" cy="1616786"/>
      </dsp:txXfrm>
    </dsp:sp>
    <dsp:sp modelId="{B7AB3DA6-C1F8-4F20-A7E0-4773FC4C1323}">
      <dsp:nvSpPr>
        <dsp:cNvPr id="0" name=""/>
        <dsp:cNvSpPr/>
      </dsp:nvSpPr>
      <dsp:spPr>
        <a:xfrm>
          <a:off x="3110377" y="1080"/>
          <a:ext cx="2694644" cy="16167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Send email messages with video attachments</a:t>
          </a:r>
          <a:endParaRPr lang="en-US" sz="2600" kern="1200" dirty="0"/>
        </a:p>
      </dsp:txBody>
      <dsp:txXfrm>
        <a:off x="3110377" y="1080"/>
        <a:ext cx="2694644" cy="1616786"/>
      </dsp:txXfrm>
    </dsp:sp>
    <dsp:sp modelId="{58DAC8CF-35EE-4C91-9925-373A0F3676AA}">
      <dsp:nvSpPr>
        <dsp:cNvPr id="0" name=""/>
        <dsp:cNvSpPr/>
      </dsp:nvSpPr>
      <dsp:spPr>
        <a:xfrm>
          <a:off x="6074486" y="1080"/>
          <a:ext cx="2694644" cy="16167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Add live images to instant messages</a:t>
          </a:r>
          <a:endParaRPr lang="en-US" sz="2600" kern="1200" dirty="0"/>
        </a:p>
      </dsp:txBody>
      <dsp:txXfrm>
        <a:off x="6074486" y="1080"/>
        <a:ext cx="2694644" cy="1616786"/>
      </dsp:txXfrm>
    </dsp:sp>
    <dsp:sp modelId="{D5E7059B-A578-44F3-AFD5-9353D5F113D5}">
      <dsp:nvSpPr>
        <dsp:cNvPr id="0" name=""/>
        <dsp:cNvSpPr/>
      </dsp:nvSpPr>
      <dsp:spPr>
        <a:xfrm>
          <a:off x="146268" y="1887332"/>
          <a:ext cx="2694644" cy="16167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Broadcast live images over the Internet</a:t>
          </a:r>
          <a:endParaRPr lang="en-US" sz="2600" kern="1200" dirty="0"/>
        </a:p>
      </dsp:txBody>
      <dsp:txXfrm>
        <a:off x="146268" y="1887332"/>
        <a:ext cx="2694644" cy="1616786"/>
      </dsp:txXfrm>
    </dsp:sp>
    <dsp:sp modelId="{A11E77B4-0545-4450-A2E7-0F5DB1F098DF}">
      <dsp:nvSpPr>
        <dsp:cNvPr id="0" name=""/>
        <dsp:cNvSpPr/>
      </dsp:nvSpPr>
      <dsp:spPr>
        <a:xfrm>
          <a:off x="3110377" y="1887332"/>
          <a:ext cx="2694644" cy="16167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Conduct videoconferences</a:t>
          </a:r>
        </a:p>
      </dsp:txBody>
      <dsp:txXfrm>
        <a:off x="3110377" y="1887332"/>
        <a:ext cx="2694644" cy="1616786"/>
      </dsp:txXfrm>
    </dsp:sp>
    <dsp:sp modelId="{1F00F1A1-5169-4CB9-BF2F-3AD3AA7A4932}">
      <dsp:nvSpPr>
        <dsp:cNvPr id="0" name=""/>
        <dsp:cNvSpPr/>
      </dsp:nvSpPr>
      <dsp:spPr>
        <a:xfrm>
          <a:off x="6074486" y="1887332"/>
          <a:ext cx="2694644" cy="16167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Make </a:t>
          </a:r>
          <a:r>
            <a:rPr lang="en-US" sz="2600" b="1" kern="1200" dirty="0" smtClean="0"/>
            <a:t>video calls</a:t>
          </a:r>
        </a:p>
      </dsp:txBody>
      <dsp:txXfrm>
        <a:off x="6074486" y="1887332"/>
        <a:ext cx="2694644" cy="161678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0FD9E-734E-4408-9564-B8965FDE5293}">
      <dsp:nvSpPr>
        <dsp:cNvPr id="0" name=""/>
        <dsp:cNvSpPr/>
      </dsp:nvSpPr>
      <dsp:spPr>
        <a:xfrm>
          <a:off x="2589" y="36224"/>
          <a:ext cx="2054423" cy="123265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Tracking times of runners in a marathon</a:t>
          </a:r>
          <a:endParaRPr lang="en-US" sz="1900" kern="1200" dirty="0"/>
        </a:p>
      </dsp:txBody>
      <dsp:txXfrm>
        <a:off x="2589" y="36224"/>
        <a:ext cx="2054423" cy="1232654"/>
      </dsp:txXfrm>
    </dsp:sp>
    <dsp:sp modelId="{80C65CE3-65EE-43DA-BD47-576020E2E233}">
      <dsp:nvSpPr>
        <dsp:cNvPr id="0" name=""/>
        <dsp:cNvSpPr/>
      </dsp:nvSpPr>
      <dsp:spPr>
        <a:xfrm>
          <a:off x="2262455" y="36224"/>
          <a:ext cx="2054423" cy="123265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Tracking location of people and other items</a:t>
          </a:r>
          <a:endParaRPr lang="en-US" sz="1900" kern="1200" dirty="0"/>
        </a:p>
      </dsp:txBody>
      <dsp:txXfrm>
        <a:off x="2262455" y="36224"/>
        <a:ext cx="2054423" cy="1232654"/>
      </dsp:txXfrm>
    </dsp:sp>
    <dsp:sp modelId="{944B1EE8-D22F-443A-A0B4-34F888FD1654}">
      <dsp:nvSpPr>
        <dsp:cNvPr id="0" name=""/>
        <dsp:cNvSpPr/>
      </dsp:nvSpPr>
      <dsp:spPr>
        <a:xfrm>
          <a:off x="4522321" y="36224"/>
          <a:ext cx="2054423" cy="123265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Checking lift tickets of skiers</a:t>
          </a:r>
          <a:endParaRPr lang="en-US" sz="1900" kern="1200" dirty="0"/>
        </a:p>
      </dsp:txBody>
      <dsp:txXfrm>
        <a:off x="4522321" y="36224"/>
        <a:ext cx="2054423" cy="1232654"/>
      </dsp:txXfrm>
    </dsp:sp>
    <dsp:sp modelId="{2E0BB909-2601-4A04-BFA8-9B74C5E52ED2}">
      <dsp:nvSpPr>
        <dsp:cNvPr id="0" name=""/>
        <dsp:cNvSpPr/>
      </dsp:nvSpPr>
      <dsp:spPr>
        <a:xfrm>
          <a:off x="6782186" y="36224"/>
          <a:ext cx="2054423" cy="123265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Managing inventory</a:t>
          </a:r>
          <a:endParaRPr lang="en-US" sz="1900" kern="1200" dirty="0"/>
        </a:p>
      </dsp:txBody>
      <dsp:txXfrm>
        <a:off x="6782186" y="36224"/>
        <a:ext cx="2054423" cy="1232654"/>
      </dsp:txXfrm>
    </dsp:sp>
    <dsp:sp modelId="{30148227-051E-478B-A006-B8318A246F72}">
      <dsp:nvSpPr>
        <dsp:cNvPr id="0" name=""/>
        <dsp:cNvSpPr/>
      </dsp:nvSpPr>
      <dsp:spPr>
        <a:xfrm>
          <a:off x="1132522" y="1474321"/>
          <a:ext cx="2054423" cy="123265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Gauging temperature and pressure of tires on a vehicle</a:t>
          </a:r>
          <a:endParaRPr lang="en-US" sz="1900" kern="1200" dirty="0"/>
        </a:p>
      </dsp:txBody>
      <dsp:txXfrm>
        <a:off x="1132522" y="1474321"/>
        <a:ext cx="2054423" cy="1232654"/>
      </dsp:txXfrm>
    </dsp:sp>
    <dsp:sp modelId="{8F2EAB27-7A23-4408-B894-4B3AF27DFC7A}">
      <dsp:nvSpPr>
        <dsp:cNvPr id="0" name=""/>
        <dsp:cNvSpPr/>
      </dsp:nvSpPr>
      <dsp:spPr>
        <a:xfrm>
          <a:off x="3392388" y="1474321"/>
          <a:ext cx="2054423" cy="123265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Checking out library books</a:t>
          </a:r>
          <a:endParaRPr lang="en-US" sz="1900" kern="1200" dirty="0"/>
        </a:p>
      </dsp:txBody>
      <dsp:txXfrm>
        <a:off x="3392388" y="1474321"/>
        <a:ext cx="2054423" cy="1232654"/>
      </dsp:txXfrm>
    </dsp:sp>
    <dsp:sp modelId="{87AB2163-B57C-4C3D-909B-A3CCD667D195}">
      <dsp:nvSpPr>
        <dsp:cNvPr id="0" name=""/>
        <dsp:cNvSpPr/>
      </dsp:nvSpPr>
      <dsp:spPr>
        <a:xfrm>
          <a:off x="5652254" y="1474321"/>
          <a:ext cx="2054423" cy="123265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Providing access to rooms or buildings</a:t>
          </a:r>
          <a:endParaRPr lang="en-US" sz="1900" kern="1200" dirty="0"/>
        </a:p>
      </dsp:txBody>
      <dsp:txXfrm>
        <a:off x="5652254" y="1474321"/>
        <a:ext cx="2054423" cy="1232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2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#3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#3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#3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2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2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2#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2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28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E8AC3-2D7D-43C9-9585-4DB93E453766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86741-9214-410A-B909-8B4F54489E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9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5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897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36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1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30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722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7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303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649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265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996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521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46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032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052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991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662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445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006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668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1916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119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39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25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585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484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604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006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120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301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2661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520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451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65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605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383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916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5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474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687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13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27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90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259" y="3114626"/>
            <a:ext cx="4542739" cy="374337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-4878" y="3962400"/>
            <a:ext cx="4606138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800"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Chapter 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Input and Output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4878" y="0"/>
            <a:ext cx="9148877" cy="3124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6200" y="954396"/>
            <a:ext cx="8991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  <a:t>Discovering Computers</a:t>
            </a:r>
          </a:p>
          <a:p>
            <a:pPr algn="ctr"/>
            <a:r>
              <a:rPr lang="en-US" sz="2000" b="0" i="0" dirty="0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  <a:t>Technology in a World of Computers, </a:t>
            </a:r>
            <a:br>
              <a:rPr lang="en-US" sz="2000" b="0" i="0" dirty="0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</a:br>
            <a:r>
              <a:rPr lang="en-US" sz="2000" b="0" i="0" dirty="0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  <a:t>Mobile Devices, and the Internet</a:t>
            </a:r>
            <a:endParaRPr lang="en-US" sz="2000" b="0" i="0" dirty="0">
              <a:solidFill>
                <a:schemeClr val="bg2">
                  <a:lumMod val="9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5E8B46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5E8B46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gi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5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Input and Output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Pointing Devices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6026558"/>
              </p:ext>
            </p:extLst>
          </p:nvPr>
        </p:nvGraphicFramePr>
        <p:xfrm>
          <a:off x="685800" y="2286000"/>
          <a:ext cx="83058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292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Pointing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mouse</a:t>
            </a:r>
            <a:r>
              <a:rPr lang="en-US" dirty="0" smtClean="0">
                <a:solidFill>
                  <a:srgbClr val="5E8B46"/>
                </a:solidFill>
              </a:rPr>
              <a:t> </a:t>
            </a:r>
            <a:r>
              <a:rPr lang="en-US" dirty="0" smtClean="0"/>
              <a:t>is a pointing device that fits under the palm of your hand comfortably</a:t>
            </a:r>
          </a:p>
          <a:p>
            <a:pPr lvl="1"/>
            <a:r>
              <a:rPr lang="en-US" dirty="0" smtClean="0"/>
              <a:t>Optical mouse, laser mouse, and touch mouse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324600"/>
            <a:ext cx="1676400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Page 292</a:t>
            </a:r>
          </a:p>
          <a:p>
            <a:r>
              <a:rPr lang="en-US" dirty="0" smtClean="0"/>
              <a:t>Figure  7-5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88" y="3429000"/>
            <a:ext cx="7865423" cy="236577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Pointing Devices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0787681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324600"/>
            <a:ext cx="1676400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Pages 293 - 294</a:t>
            </a:r>
          </a:p>
          <a:p>
            <a:r>
              <a:rPr lang="en-US" dirty="0" smtClean="0"/>
              <a:t>Figures 7-6 – 7-8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FA9694B-C01F-4158-A067-F2C6EA2FC9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8FA9694B-C01F-4158-A067-F2C6EA2FC9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F04002-0B62-43FD-B0FE-ADF07B828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9AF04002-0B62-43FD-B0FE-ADF07B828C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17C66F-768C-4128-A8C8-069E1B6B3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E417C66F-768C-4128-A8C8-069E1B6B3B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AFF73A-D16E-44A5-A846-E42DC9B8F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C9AFF73A-D16E-44A5-A846-E42DC9B8F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7120EA-8E96-4887-B239-475448BFE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867120EA-8E96-4887-B239-475448BFED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08B9262-9D33-4520-B8BE-83B591908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D08B9262-9D33-4520-B8BE-83B591908A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1E6DEE-99F1-4445-B9C1-67AD9E240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0B1E6DEE-99F1-4445-B9C1-67AD9E2401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5C7EC3-E5BA-47E7-BB90-ED886BD6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A55C7EC3-E5BA-47E7-BB90-ED886BD6C0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0A0C41C-F8B0-4E48-BFA6-49C73EBD0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30A0C41C-F8B0-4E48-BFA6-49C73EBD08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Touch Screens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touch screen</a:t>
            </a:r>
            <a:r>
              <a:rPr lang="en-US" dirty="0" smtClean="0">
                <a:solidFill>
                  <a:srgbClr val="5E8B46"/>
                </a:solidFill>
              </a:rPr>
              <a:t> </a:t>
            </a:r>
            <a:r>
              <a:rPr lang="en-US" dirty="0" smtClean="0"/>
              <a:t>is a touch-sensitive display device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Page 294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0" y="2667000"/>
            <a:ext cx="4000500" cy="30099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 Input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With </a:t>
            </a:r>
            <a:r>
              <a:rPr lang="en-US" sz="2800" b="1" dirty="0" smtClean="0">
                <a:solidFill>
                  <a:srgbClr val="5E8B46"/>
                </a:solidFill>
              </a:rPr>
              <a:t>pen input</a:t>
            </a:r>
            <a:r>
              <a:rPr lang="en-US" sz="2800" dirty="0" smtClean="0"/>
              <a:t>, you touch a </a:t>
            </a:r>
            <a:r>
              <a:rPr lang="en-US" sz="2800" b="1" dirty="0" smtClean="0">
                <a:solidFill>
                  <a:srgbClr val="5E8B46"/>
                </a:solidFill>
              </a:rPr>
              <a:t>stylus</a:t>
            </a:r>
            <a:r>
              <a:rPr lang="en-US" sz="2800" dirty="0" smtClean="0">
                <a:solidFill>
                  <a:srgbClr val="5E8B46"/>
                </a:solidFill>
              </a:rPr>
              <a:t> </a:t>
            </a:r>
            <a:r>
              <a:rPr lang="en-US" sz="2800" dirty="0" smtClean="0"/>
              <a:t>or </a:t>
            </a:r>
            <a:r>
              <a:rPr lang="en-US" sz="2800" b="1" dirty="0" smtClean="0">
                <a:solidFill>
                  <a:srgbClr val="5E8B46"/>
                </a:solidFill>
              </a:rPr>
              <a:t>digital pen </a:t>
            </a:r>
            <a:r>
              <a:rPr lang="en-US" sz="2800" dirty="0" smtClean="0"/>
              <a:t>on a flat surface to write, draw, or make selections</a:t>
            </a:r>
            <a:endParaRPr lang="en-US" sz="28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297</a:t>
            </a:r>
          </a:p>
          <a:p>
            <a:r>
              <a:rPr lang="en-US" dirty="0" smtClean="0"/>
              <a:t>Figure 7-10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51" y="3124200"/>
            <a:ext cx="8275897" cy="255389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 Input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graphics tablet</a:t>
            </a:r>
            <a:r>
              <a:rPr lang="en-US" dirty="0" smtClean="0"/>
              <a:t>, also called a digitizer, is an electronic plastic board that detects and converts movements of a style or digital pen into signals that are sent to the computer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79427"/>
            <a:ext cx="4038600" cy="256750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298</a:t>
            </a:r>
          </a:p>
          <a:p>
            <a:r>
              <a:rPr lang="en-US" dirty="0" smtClean="0"/>
              <a:t>Figure 7-12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7460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Input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motion input, sometimes called gesture recognition, users can guide on-screen elements using air gestures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298 - 299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755930"/>
            <a:ext cx="3893939" cy="356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991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Voice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Voice input is the process of entering input by speaking into a microphone</a:t>
            </a:r>
          </a:p>
          <a:p>
            <a:r>
              <a:rPr lang="en-US" b="1" dirty="0" smtClean="0">
                <a:solidFill>
                  <a:srgbClr val="5E8B46"/>
                </a:solidFill>
              </a:rPr>
              <a:t>Voice recognition</a:t>
            </a:r>
            <a:r>
              <a:rPr lang="en-US" dirty="0" smtClean="0"/>
              <a:t>, also called speech recognition, is the computer or mobile device’s capability of distinguishing spoken words</a:t>
            </a:r>
            <a:endParaRPr lang="en-US" b="1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18" y="1600200"/>
            <a:ext cx="3488763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299 – 300</a:t>
            </a:r>
          </a:p>
          <a:p>
            <a:r>
              <a:rPr lang="en-US" dirty="0" smtClean="0"/>
              <a:t>Figure 7-13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1730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Audio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Audio input is the process of entering any sound into the computer such as speech, music, and sound effects</a:t>
            </a:r>
          </a:p>
          <a:p>
            <a:r>
              <a:rPr lang="en-US" dirty="0" smtClean="0"/>
              <a:t>Music production software allows users to record, compose, mix, and edit music and sounds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632" y="1600200"/>
            <a:ext cx="2993735" cy="452596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300</a:t>
            </a:r>
          </a:p>
          <a:p>
            <a:r>
              <a:rPr lang="en-US" dirty="0" smtClean="0"/>
              <a:t>Figure 7-14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3073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5E8B46"/>
                </a:solidFill>
              </a:rPr>
              <a:t>Video input</a:t>
            </a:r>
            <a:r>
              <a:rPr lang="en-US" sz="2400" dirty="0" smtClean="0">
                <a:solidFill>
                  <a:srgbClr val="5E8B46"/>
                </a:solidFill>
              </a:rPr>
              <a:t> </a:t>
            </a:r>
            <a:r>
              <a:rPr lang="en-US" sz="2400" dirty="0" smtClean="0"/>
              <a:t>is the process of capturing full-motion images and storing them on a computer</a:t>
            </a:r>
            <a:r>
              <a:rPr lang="en-US" sz="2400" dirty="0"/>
              <a:t> </a:t>
            </a:r>
            <a:r>
              <a:rPr lang="en-US" sz="2400" dirty="0" smtClean="0"/>
              <a:t>or mobile device’s storage medium</a:t>
            </a:r>
            <a:endParaRPr lang="en-US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300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60392436"/>
              </p:ext>
            </p:extLst>
          </p:nvPr>
        </p:nvGraphicFramePr>
        <p:xfrm>
          <a:off x="381000" y="2590800"/>
          <a:ext cx="83058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A71E83-1408-47EC-BC10-68171F528F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F9A71E83-1408-47EC-BC10-68171F528F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CACC96-C3BF-4BA7-8677-0A0D948FF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38CACC96-C3BF-4BA7-8677-0A0D948FF3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1A3628-1436-4A49-A641-5FFF787F40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B51A3628-1436-4A49-A641-5FFF787F40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2550691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288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4C7DA8-1F30-4FC8-91EF-B5E4707F40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424C7DA8-1F30-4FC8-91EF-B5E4707F40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2F0089-4C22-47F3-B96E-253F8C0F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A2F0089-4C22-47F3-B96E-253F8C0F3E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46D0BB-A4A8-4B34-A3C3-27DAFA1408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4046D0BB-A4A8-4B34-A3C3-27DAFA1408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FDD0B0-0DC0-45AC-8E23-A6FEC51A52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84FDD0B0-0DC0-45AC-8E23-A6FEC51A52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Input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webcam</a:t>
            </a:r>
            <a:r>
              <a:rPr lang="en-US" b="1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is a type of DV camera that enables a user to: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302</a:t>
            </a:r>
            <a:endParaRPr lang="en-US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49622870"/>
              </p:ext>
            </p:extLst>
          </p:nvPr>
        </p:nvGraphicFramePr>
        <p:xfrm>
          <a:off x="76200" y="2667000"/>
          <a:ext cx="89154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89252FE-5826-4466-8921-EB8BF8CE0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graphicEl>
                                              <a:dgm id="{889252FE-5826-4466-8921-EB8BF8CE0A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7AB3DA6-C1F8-4F20-A7E0-4773FC4C1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graphicEl>
                                              <a:dgm id="{B7AB3DA6-C1F8-4F20-A7E0-4773FC4C13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8DAC8CF-35EE-4C91-9925-373A0F367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graphicEl>
                                              <a:dgm id="{58DAC8CF-35EE-4C91-9925-373A0F3676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5E7059B-A578-44F3-AFD5-9353D5F11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graphicEl>
                                              <a:dgm id="{D5E7059B-A578-44F3-AFD5-9353D5F113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11E77B4-0545-4450-A2E7-0F5DB1F09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dgm id="{A11E77B4-0545-4450-A2E7-0F5DB1F098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F00F1A1-5169-4CB9-BF2F-3AD3AA7A4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graphicEl>
                                              <a:dgm id="{1F00F1A1-5169-4CB9-BF2F-3AD3AA7A49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Graphic spid="11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Input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videoconference</a:t>
            </a:r>
            <a:r>
              <a:rPr lang="en-US" dirty="0" smtClean="0">
                <a:solidFill>
                  <a:srgbClr val="5E8B46"/>
                </a:solidFill>
              </a:rPr>
              <a:t> </a:t>
            </a:r>
            <a:r>
              <a:rPr lang="en-US" dirty="0" smtClean="0"/>
              <a:t>is a meeting between two or more geographically separated people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303</a:t>
            </a:r>
          </a:p>
          <a:p>
            <a:r>
              <a:rPr lang="en-US" dirty="0" smtClean="0"/>
              <a:t>Figure 7-16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765" y="2822377"/>
            <a:ext cx="5258470" cy="350222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Scanners and Reading Devices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 304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scanner</a:t>
            </a:r>
            <a:r>
              <a:rPr lang="en-US" dirty="0">
                <a:solidFill>
                  <a:srgbClr val="5E8B46"/>
                </a:solidFill>
              </a:rPr>
              <a:t> </a:t>
            </a:r>
            <a:r>
              <a:rPr lang="en-US" dirty="0" smtClean="0"/>
              <a:t>is a light-sensing input device that reads printed text and graphics and then translates the results into a form the computer can process</a:t>
            </a:r>
          </a:p>
          <a:p>
            <a:pPr lvl="1"/>
            <a:r>
              <a:rPr lang="en-US" dirty="0" smtClean="0"/>
              <a:t>A flatbed scanner works in a manner similar to a copy machine except it creates a file of the document in memory instead of a paper copy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Scanners and Reading Devices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40396"/>
            <a:ext cx="8839200" cy="436780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304</a:t>
            </a:r>
          </a:p>
          <a:p>
            <a:r>
              <a:rPr lang="en-US" dirty="0" smtClean="0"/>
              <a:t>Figure 7-17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0896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Scanners and Reading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 optical reader is a device that uses a light source to read characters,  marks, and codes and then converts them into digital data that a computer can process</a:t>
            </a:r>
          </a:p>
          <a:p>
            <a:pPr lvl="1"/>
            <a:r>
              <a:rPr lang="en-US" sz="2400" dirty="0" smtClean="0"/>
              <a:t>Optical character recognition (OCR)</a:t>
            </a:r>
          </a:p>
          <a:p>
            <a:pPr lvl="1"/>
            <a:r>
              <a:rPr lang="en-US" sz="2400" dirty="0" smtClean="0"/>
              <a:t>Optical mark recognition (OMR)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Page 304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Scanners and Reading Devices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bar code reader</a:t>
            </a:r>
            <a:r>
              <a:rPr lang="en-US" dirty="0" smtClean="0"/>
              <a:t>, also called a bar code scanner uses laser beams to read </a:t>
            </a:r>
            <a:r>
              <a:rPr lang="en-US" b="1" dirty="0" smtClean="0">
                <a:solidFill>
                  <a:srgbClr val="5E8B46"/>
                </a:solidFill>
              </a:rPr>
              <a:t>bar codes</a:t>
            </a:r>
          </a:p>
          <a:p>
            <a:r>
              <a:rPr lang="en-US" dirty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QR code</a:t>
            </a:r>
            <a:r>
              <a:rPr lang="en-US" dirty="0">
                <a:solidFill>
                  <a:srgbClr val="5E8B46"/>
                </a:solidFill>
              </a:rPr>
              <a:t> </a:t>
            </a:r>
            <a:r>
              <a:rPr lang="en-US" dirty="0" smtClean="0"/>
              <a:t>stores information in both a vertical and horizontal direction</a:t>
            </a:r>
            <a:endParaRPr lang="en-US" dirty="0">
              <a:solidFill>
                <a:srgbClr val="005F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305</a:t>
            </a:r>
          </a:p>
          <a:p>
            <a:r>
              <a:rPr lang="en-US" dirty="0" smtClean="0"/>
              <a:t>Figure 7-18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36" y="1600200"/>
            <a:ext cx="3181927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Scanners and Reading Devices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5E8B46"/>
                </a:solidFill>
              </a:rPr>
              <a:t>RFID</a:t>
            </a:r>
            <a:r>
              <a:rPr lang="en-US" sz="2400" dirty="0" smtClean="0">
                <a:solidFill>
                  <a:srgbClr val="5E8B46"/>
                </a:solidFill>
              </a:rPr>
              <a:t> </a:t>
            </a:r>
            <a:r>
              <a:rPr lang="en-US" sz="2400" dirty="0" smtClean="0"/>
              <a:t>(radio frequency identification) uses radio signals to communicate with a tag placed in or attached to an object</a:t>
            </a:r>
          </a:p>
          <a:p>
            <a:r>
              <a:rPr lang="en-US" sz="2400" dirty="0" smtClean="0"/>
              <a:t>An </a:t>
            </a:r>
            <a:r>
              <a:rPr lang="en-US" sz="2400" b="1" dirty="0" smtClean="0">
                <a:solidFill>
                  <a:srgbClr val="5E8B46"/>
                </a:solidFill>
              </a:rPr>
              <a:t>RFID reader</a:t>
            </a:r>
            <a:r>
              <a:rPr lang="en-US" sz="2400" dirty="0" smtClean="0">
                <a:solidFill>
                  <a:srgbClr val="5E8B46"/>
                </a:solidFill>
              </a:rPr>
              <a:t> </a:t>
            </a:r>
            <a:r>
              <a:rPr lang="en-US" sz="2400" dirty="0" smtClean="0"/>
              <a:t>reads information on the tag via radio waves</a:t>
            </a:r>
            <a:r>
              <a:rPr lang="en-US" sz="2400" b="1" dirty="0" smtClean="0"/>
              <a:t> </a:t>
            </a:r>
          </a:p>
          <a:p>
            <a:r>
              <a:rPr lang="en-US" sz="2400" dirty="0" smtClean="0"/>
              <a:t>RFID can track: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306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92782996"/>
              </p:ext>
            </p:extLst>
          </p:nvPr>
        </p:nvGraphicFramePr>
        <p:xfrm>
          <a:off x="152400" y="3581400"/>
          <a:ext cx="88392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50FD9E-734E-4408-9564-B8965FDE5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2C50FD9E-734E-4408-9564-B8965FDE5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0C65CE3-65EE-43DA-BD47-576020E2E2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80C65CE3-65EE-43DA-BD47-576020E2E2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4B1EE8-D22F-443A-A0B4-34F888FD1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944B1EE8-D22F-443A-A0B4-34F888FD1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E0BB909-2601-4A04-BFA8-9B74C5E52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2E0BB909-2601-4A04-BFA8-9B74C5E52E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0148227-051E-478B-A006-B8318A246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30148227-051E-478B-A006-B8318A246F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F2EAB27-7A23-4408-B894-4B3AF27DFC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8F2EAB27-7A23-4408-B894-4B3AF27DFC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AB2163-B57C-4C3D-909B-A3CCD667D1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87AB2163-B57C-4C3D-909B-A3CCD667D1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7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Scanners and Reading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5E8B46"/>
                </a:solidFill>
              </a:rPr>
              <a:t>Magstripe</a:t>
            </a:r>
            <a:r>
              <a:rPr lang="en-US" b="1" dirty="0" smtClean="0">
                <a:solidFill>
                  <a:srgbClr val="5E8B46"/>
                </a:solidFill>
              </a:rPr>
              <a:t> readers</a:t>
            </a:r>
            <a:r>
              <a:rPr lang="en-US" dirty="0" smtClean="0">
                <a:solidFill>
                  <a:srgbClr val="5E8B46"/>
                </a:solidFill>
              </a:rPr>
              <a:t> </a:t>
            </a:r>
            <a:r>
              <a:rPr lang="en-US" dirty="0" smtClean="0"/>
              <a:t>read the magnetic stripe on the back of cards such as: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306  </a:t>
            </a:r>
          </a:p>
          <a:p>
            <a:r>
              <a:rPr lang="en-US" dirty="0" smtClean="0"/>
              <a:t>Figure 7-20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44658721"/>
              </p:ext>
            </p:extLst>
          </p:nvPr>
        </p:nvGraphicFramePr>
        <p:xfrm>
          <a:off x="304800" y="2794000"/>
          <a:ext cx="4724400" cy="337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 descr="Fig5-22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57800" y="3429000"/>
            <a:ext cx="3735814" cy="2362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CE86B0-1DC5-4F11-B392-519865E5D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42CE86B0-1DC5-4F11-B392-519865E5DC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0FD6231-FA90-45F1-97B5-77632958A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0FD6231-FA90-45F1-97B5-77632958A5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076B2FD-5599-4913-BA96-0D9806A456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9076B2FD-5599-4913-BA96-0D9806A456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80AC28-9552-44DC-B000-F7BD4235B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5480AC28-9552-44DC-B000-F7BD4235B5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588FB8-7AE4-46D8-BEF4-486FC6F2C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61588FB8-7AE4-46D8-BEF4-486FC6F2C5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Scanners and Reading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MICR (magnetic ink character recognition) devices read text printed with magnetized ink</a:t>
            </a:r>
          </a:p>
          <a:p>
            <a:r>
              <a:rPr lang="en-US" sz="2400" dirty="0" smtClean="0"/>
              <a:t>An MICR reader converts MICR characters into a form the computer can process</a:t>
            </a:r>
          </a:p>
          <a:p>
            <a:r>
              <a:rPr lang="en-US" sz="2400" dirty="0" smtClean="0"/>
              <a:t>Banking industry uses MICR for check processing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307</a:t>
            </a:r>
          </a:p>
          <a:p>
            <a:r>
              <a:rPr lang="en-US" dirty="0" smtClean="0"/>
              <a:t>Figure 7-21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3794820"/>
            <a:ext cx="6324600" cy="263113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Scanners and Reading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data collection device obtains data directly at the location where the transaction or event takes place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307</a:t>
            </a:r>
          </a:p>
          <a:p>
            <a:r>
              <a:rPr lang="en-US" dirty="0" smtClean="0"/>
              <a:t>Figure 7-22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124200"/>
            <a:ext cx="4572000" cy="298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598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2769285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288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EBCB09-2FC9-458A-AA1E-BCCAB27B92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C7EBCB09-2FC9-458A-AA1E-BCCAB27B92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C6D467-F17A-463C-849F-E1D2AFEF0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BDC6D467-F17A-463C-849F-E1D2AFEF09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18DEB7-DEB2-4B5C-9106-8C384C238B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2518DEB7-DEB2-4B5C-9106-8C384C238B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DE63BC0-B20B-495F-A272-3931201B8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9DE63BC0-B20B-495F-A272-3931201B8D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ACB639-1805-4F2E-A389-49F74ABBA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FACB639-1805-4F2E-A389-49F74ABBAA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Output?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B46"/>
                </a:solidFill>
              </a:rPr>
              <a:t>Output</a:t>
            </a:r>
            <a:r>
              <a:rPr lang="en-US" dirty="0" smtClean="0">
                <a:solidFill>
                  <a:srgbClr val="5E8B46"/>
                </a:solidFill>
              </a:rPr>
              <a:t> </a:t>
            </a:r>
            <a:r>
              <a:rPr lang="en-US" dirty="0" smtClean="0"/>
              <a:t>is data that has been processed into a useful form</a:t>
            </a:r>
            <a:endParaRPr lang="en-US" b="1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293" y="1600200"/>
            <a:ext cx="3618413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308 </a:t>
            </a:r>
          </a:p>
          <a:p>
            <a:r>
              <a:rPr lang="en-US" dirty="0" smtClean="0"/>
              <a:t>Figure 7-23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display</a:t>
            </a:r>
            <a:r>
              <a:rPr lang="en-US" b="1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visually conveys text, graphics, and video information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monitor</a:t>
            </a:r>
            <a:r>
              <a:rPr lang="en-US" dirty="0" smtClean="0">
                <a:solidFill>
                  <a:srgbClr val="5E8B46"/>
                </a:solidFill>
              </a:rPr>
              <a:t> </a:t>
            </a:r>
            <a:r>
              <a:rPr lang="en-US" dirty="0" smtClean="0"/>
              <a:t>is a display that is packaged as a separate peripheral device</a:t>
            </a:r>
          </a:p>
          <a:p>
            <a:pPr lvl="1"/>
            <a:r>
              <a:rPr lang="en-US" b="1" dirty="0" smtClean="0">
                <a:solidFill>
                  <a:srgbClr val="5E8B46"/>
                </a:solidFill>
              </a:rPr>
              <a:t>LCD</a:t>
            </a:r>
            <a:r>
              <a:rPr lang="en-US" b="1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monitor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Pages 309 - 310</a:t>
            </a:r>
          </a:p>
          <a:p>
            <a:r>
              <a:rPr lang="en-US" dirty="0" smtClean="0"/>
              <a:t>Figure 7-24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681588"/>
            <a:ext cx="4343400" cy="27273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quality of a display depends primarily on its: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310 - 311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81247248"/>
              </p:ext>
            </p:extLst>
          </p:nvPr>
        </p:nvGraphicFramePr>
        <p:xfrm>
          <a:off x="228600" y="2743200"/>
          <a:ext cx="86868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81622B-AC93-477B-AC25-2A4841E8C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2681622B-AC93-477B-AC25-2A4841E8C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4CE8EE8-E841-40DB-A887-CC63F728C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B4CE8EE8-E841-40DB-A887-CC63F728C8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D4B6A8-1C26-4713-842B-617AA5969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47D4B6A8-1C26-4713-842B-617AA5969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E8D2D8E-901A-4541-AA53-AC64849CF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E8D2D8E-901A-4541-AA53-AC64849CF9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611943-E885-445C-B5A0-4979A0105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E9611943-E885-445C-B5A0-4979A01050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Today’s monitors use a digital signal to produce a picture</a:t>
            </a:r>
          </a:p>
          <a:p>
            <a:r>
              <a:rPr lang="en-US" dirty="0" smtClean="0"/>
              <a:t>To display the highest quality images, the monitor should plug into:</a:t>
            </a:r>
          </a:p>
          <a:p>
            <a:pPr lvl="1"/>
            <a:r>
              <a:rPr lang="en-US" dirty="0" smtClean="0"/>
              <a:t>A DVI port</a:t>
            </a:r>
          </a:p>
          <a:p>
            <a:pPr lvl="1"/>
            <a:r>
              <a:rPr lang="en-US" dirty="0" smtClean="0"/>
              <a:t>An HDMI port</a:t>
            </a:r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DisplayPort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326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Home users sometimes use a digital television (DTV) as a display</a:t>
            </a:r>
          </a:p>
          <a:p>
            <a:r>
              <a:rPr lang="en-US" b="1" dirty="0" smtClean="0">
                <a:solidFill>
                  <a:srgbClr val="5E8B46"/>
                </a:solidFill>
              </a:rPr>
              <a:t>HDTV</a:t>
            </a:r>
            <a:r>
              <a:rPr lang="en-US" dirty="0" smtClean="0">
                <a:solidFill>
                  <a:srgbClr val="5E8B46"/>
                </a:solidFill>
              </a:rPr>
              <a:t> </a:t>
            </a:r>
            <a:r>
              <a:rPr lang="en-US" dirty="0" smtClean="0"/>
              <a:t>is the most advanced form of digital television</a:t>
            </a:r>
          </a:p>
          <a:p>
            <a:r>
              <a:rPr lang="en-US" dirty="0" smtClean="0"/>
              <a:t>A Smart TV is an Internet-enabled HDTV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91933"/>
            <a:ext cx="4038600" cy="314249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311</a:t>
            </a:r>
          </a:p>
          <a:p>
            <a:r>
              <a:rPr lang="en-US" dirty="0" smtClean="0"/>
              <a:t>Figure 7-25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8086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124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A </a:t>
            </a:r>
            <a:r>
              <a:rPr lang="en-US" sz="3200" b="1" dirty="0" smtClean="0">
                <a:solidFill>
                  <a:srgbClr val="5E8B46"/>
                </a:solidFill>
              </a:rPr>
              <a:t>printer</a:t>
            </a:r>
            <a:r>
              <a:rPr lang="en-US" sz="3200" dirty="0" smtClean="0">
                <a:solidFill>
                  <a:srgbClr val="5E8B46"/>
                </a:solidFill>
              </a:rPr>
              <a:t> </a:t>
            </a:r>
            <a:r>
              <a:rPr lang="en-US" sz="3200" dirty="0" smtClean="0"/>
              <a:t>produces text and graphics on a physical medium</a:t>
            </a:r>
          </a:p>
          <a:p>
            <a:r>
              <a:rPr lang="en-US" sz="3200" dirty="0" smtClean="0"/>
              <a:t>Before purchasing a printer, ask yourself a series of questions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312 - 313</a:t>
            </a:r>
          </a:p>
          <a:p>
            <a:r>
              <a:rPr lang="en-US" dirty="0" smtClean="0"/>
              <a:t>Figure 7-26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15613"/>
            <a:ext cx="4038600" cy="449513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nonimpact printer</a:t>
            </a:r>
            <a:r>
              <a:rPr lang="en-US" dirty="0" smtClean="0">
                <a:solidFill>
                  <a:srgbClr val="5E8B46"/>
                </a:solidFill>
              </a:rPr>
              <a:t> </a:t>
            </a:r>
            <a:r>
              <a:rPr lang="en-US" dirty="0" smtClean="0"/>
              <a:t>forms characters and graphics on a piece of paper without actually contacting the paper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313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99930182"/>
              </p:ext>
            </p:extLst>
          </p:nvPr>
        </p:nvGraphicFramePr>
        <p:xfrm>
          <a:off x="152400" y="3124200"/>
          <a:ext cx="88392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4BC63E-3E55-4704-900E-B551B9BCFD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864BC63E-3E55-4704-900E-B551B9BCFD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8B3834-8170-4C66-A116-2B5C55119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1E8B3834-8170-4C66-A116-2B5C551194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85271EF-EF85-42B5-B11B-531247C43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B85271EF-EF85-42B5-B11B-531247C437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4FB1A4-D46C-4832-88B3-700D743231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294FB1A4-D46C-4832-88B3-700D743231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D5112F-AFA4-46D3-8363-15E9C9BEC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34D5112F-AFA4-46D3-8363-15E9C9BECF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6E2301-B192-4ED0-B369-31BF2A89F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E96E2301-B192-4ED0-B369-31BF2A89F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4DE742-FF0C-40B2-B830-DA8851A539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654DE742-FF0C-40B2-B830-DA8851A539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85655F-5FD6-4BE8-B72C-F71D5C5F7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D685655F-5FD6-4BE8-B72C-F71D5C5F75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 </a:t>
            </a:r>
            <a:r>
              <a:rPr lang="en-US" sz="2800" b="1" dirty="0" smtClean="0">
                <a:solidFill>
                  <a:srgbClr val="5E8B46"/>
                </a:solidFill>
              </a:rPr>
              <a:t>ink-jet printer</a:t>
            </a:r>
            <a:r>
              <a:rPr lang="en-US" sz="2800" dirty="0" smtClean="0">
                <a:solidFill>
                  <a:srgbClr val="5E8B46"/>
                </a:solidFill>
              </a:rPr>
              <a:t> </a:t>
            </a:r>
            <a:r>
              <a:rPr lang="en-US" sz="2800" dirty="0" smtClean="0"/>
              <a:t>forms characters and graphics by spraying tiny drops of liquid ink onto a piece of paper</a:t>
            </a:r>
          </a:p>
          <a:p>
            <a:pPr lvl="1"/>
            <a:r>
              <a:rPr lang="en-US" sz="2400" dirty="0" smtClean="0"/>
              <a:t>Color or black-and-white</a:t>
            </a:r>
          </a:p>
          <a:p>
            <a:pPr lvl="1"/>
            <a:r>
              <a:rPr lang="en-US" sz="2400" dirty="0" smtClean="0"/>
              <a:t>Speed is measured by the number of pages per minute (ppm) it can print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313 - 314</a:t>
            </a:r>
          </a:p>
          <a:p>
            <a:r>
              <a:rPr lang="en-US" dirty="0" smtClean="0"/>
              <a:t>Figure 7-27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3533626"/>
            <a:ext cx="4343400" cy="279097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4971689"/>
              </p:ext>
            </p:extLst>
          </p:nvPr>
        </p:nvGraphicFramePr>
        <p:xfrm>
          <a:off x="228600" y="1676400"/>
          <a:ext cx="8610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315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CD81FF2-ADDB-481E-8510-EBB6A8EE0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graphicEl>
                                              <a:dgm id="{8CD81FF2-ADDB-481E-8510-EBB6A8EE0A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B60DDD7-9A97-4457-950D-24F771DE7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graphicEl>
                                              <a:dgm id="{EB60DDD7-9A97-4457-950D-24F771DE7C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Dgm bld="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315</a:t>
            </a:r>
          </a:p>
          <a:p>
            <a:r>
              <a:rPr lang="en-US" dirty="0" smtClean="0"/>
              <a:t>Figure 7-29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511" y="1600200"/>
            <a:ext cx="6406978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Input?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B46"/>
                </a:solidFill>
              </a:rPr>
              <a:t>Input</a:t>
            </a:r>
            <a:r>
              <a:rPr lang="en-US" dirty="0" smtClean="0">
                <a:solidFill>
                  <a:srgbClr val="5E8B46"/>
                </a:solidFill>
              </a:rPr>
              <a:t> </a:t>
            </a:r>
            <a:r>
              <a:rPr lang="en-US" dirty="0" smtClean="0"/>
              <a:t>is any data and instructions entered into the memory of a computer</a:t>
            </a:r>
            <a:endParaRPr lang="en-US" b="1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376" y="1600200"/>
            <a:ext cx="3848247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288– </a:t>
            </a:r>
            <a:r>
              <a:rPr lang="en-US" dirty="0"/>
              <a:t>2</a:t>
            </a:r>
            <a:r>
              <a:rPr lang="en-US" dirty="0" smtClean="0"/>
              <a:t>89 </a:t>
            </a:r>
          </a:p>
          <a:p>
            <a:r>
              <a:rPr lang="en-US" dirty="0" smtClean="0"/>
              <a:t>Figure 7-1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6733972"/>
              </p:ext>
            </p:extLst>
          </p:nvPr>
        </p:nvGraphicFramePr>
        <p:xfrm>
          <a:off x="0" y="1600200"/>
          <a:ext cx="54102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316 </a:t>
            </a:r>
          </a:p>
          <a:p>
            <a:r>
              <a:rPr lang="en-US" dirty="0" smtClean="0"/>
              <a:t>Figure 7-30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83" y="1905000"/>
            <a:ext cx="4107217" cy="4038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E77531-B69A-4188-A5D0-BF673D9E8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5EE77531-B69A-4188-A5D0-BF673D9E8E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15C339-B051-471D-801E-015A41222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F315C339-B051-471D-801E-015A412222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A04DF4-B405-4C0B-BF49-79299973B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18A04DF4-B405-4C0B-BF49-79299973B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2D6801-3838-4C07-986B-046BAB09F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E02D6801-3838-4C07-986B-046BAB09F4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B57E61-51C6-4F80-B87D-44698B45D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9B57E61-51C6-4F80-B87D-44698B45D5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4648A1E-C52C-4B3A-BD52-67ECEF519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B4648A1E-C52C-4B3A-BD52-67ECEF5192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BCD95DE-AB5A-4300-BC8C-DD1859E8A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8BCD95DE-AB5A-4300-BC8C-DD1859E8A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F95ADAE-97BF-4E1D-9987-719A6D49D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8F95ADAE-97BF-4E1D-9987-719A6D49D7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CD24D7-8FB8-4D97-BDBF-F513FBC869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54CD24D7-8FB8-4D97-BDBF-F513FBC869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b="1" dirty="0" smtClean="0">
                <a:solidFill>
                  <a:srgbClr val="5E8B46"/>
                </a:solidFill>
              </a:rPr>
              <a:t>all-in-one printer </a:t>
            </a:r>
            <a:r>
              <a:rPr lang="en-US" dirty="0" smtClean="0"/>
              <a:t>is a single device that prints, scans, copies, and in some cases, faxes</a:t>
            </a:r>
          </a:p>
          <a:p>
            <a:pPr lvl="1"/>
            <a:r>
              <a:rPr lang="en-US" dirty="0" smtClean="0"/>
              <a:t>Sometimes called a multifunction printer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318</a:t>
            </a:r>
          </a:p>
          <a:p>
            <a:r>
              <a:rPr lang="en-US" dirty="0" smtClean="0"/>
              <a:t>Figure 7-32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276600"/>
            <a:ext cx="4724400" cy="281958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thermal printer</a:t>
            </a:r>
            <a:r>
              <a:rPr lang="en-US" dirty="0" smtClean="0">
                <a:solidFill>
                  <a:srgbClr val="5E8B46"/>
                </a:solidFill>
              </a:rPr>
              <a:t> </a:t>
            </a:r>
            <a:r>
              <a:rPr lang="en-US" dirty="0" smtClean="0"/>
              <a:t>generates images by pushing electrically heated pins against the heat-sensitive paper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318 </a:t>
            </a:r>
          </a:p>
          <a:p>
            <a:r>
              <a:rPr lang="en-US" dirty="0" smtClean="0"/>
              <a:t>Figure 7-33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37649376"/>
              </p:ext>
            </p:extLst>
          </p:nvPr>
        </p:nvGraphicFramePr>
        <p:xfrm>
          <a:off x="304800" y="3124200"/>
          <a:ext cx="4572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124200"/>
            <a:ext cx="1543943" cy="298677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AsOne/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mobile printer</a:t>
            </a:r>
            <a:r>
              <a:rPr lang="en-US" dirty="0" smtClean="0">
                <a:solidFill>
                  <a:srgbClr val="5E8B46"/>
                </a:solidFill>
              </a:rPr>
              <a:t> </a:t>
            </a:r>
            <a:r>
              <a:rPr lang="en-US" dirty="0" smtClean="0"/>
              <a:t>is a small, lightweight, battery-powered printer that allows a mobile user to print from a mobile device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318</a:t>
            </a:r>
          </a:p>
          <a:p>
            <a:r>
              <a:rPr lang="en-US" dirty="0" smtClean="0"/>
              <a:t>Figure 7-34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276600"/>
            <a:ext cx="7105650" cy="26384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label printer</a:t>
            </a:r>
            <a:r>
              <a:rPr lang="en-US" dirty="0" smtClean="0">
                <a:solidFill>
                  <a:srgbClr val="5E8B46"/>
                </a:solidFill>
              </a:rPr>
              <a:t> </a:t>
            </a:r>
            <a:r>
              <a:rPr lang="en-US" dirty="0" smtClean="0"/>
              <a:t>is a small printer that prints on an adhesive-type material that can be placed on a variety of items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318</a:t>
            </a:r>
          </a:p>
          <a:p>
            <a:r>
              <a:rPr lang="en-US" dirty="0" smtClean="0"/>
              <a:t>Figure 7-35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895600"/>
            <a:ext cx="2962275" cy="307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94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B46"/>
                </a:solidFill>
              </a:rPr>
              <a:t>Plotters</a:t>
            </a:r>
            <a:r>
              <a:rPr lang="en-US" dirty="0" smtClean="0">
                <a:solidFill>
                  <a:srgbClr val="5E8B46"/>
                </a:solidFill>
              </a:rPr>
              <a:t> </a:t>
            </a:r>
            <a:r>
              <a:rPr lang="en-US" dirty="0" smtClean="0"/>
              <a:t>are used to produce high-quality drawings</a:t>
            </a:r>
          </a:p>
          <a:p>
            <a:r>
              <a:rPr lang="en-US" b="1" dirty="0" smtClean="0">
                <a:solidFill>
                  <a:srgbClr val="5E8B46"/>
                </a:solidFill>
              </a:rPr>
              <a:t>Large-format printers</a:t>
            </a:r>
            <a:r>
              <a:rPr lang="en-US" dirty="0" smtClean="0">
                <a:solidFill>
                  <a:srgbClr val="5E8B46"/>
                </a:solidFill>
              </a:rPr>
              <a:t> </a:t>
            </a:r>
            <a:r>
              <a:rPr lang="en-US" dirty="0" smtClean="0"/>
              <a:t>create photo-realistic quality color prints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318 - 319</a:t>
            </a:r>
          </a:p>
          <a:p>
            <a:r>
              <a:rPr lang="en-US" dirty="0" smtClean="0"/>
              <a:t>Figure 7-36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469" y="3701930"/>
            <a:ext cx="4259062" cy="272846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B46"/>
                </a:solidFill>
              </a:rPr>
              <a:t>Impact printers</a:t>
            </a:r>
            <a:r>
              <a:rPr lang="en-US" dirty="0" smtClean="0">
                <a:solidFill>
                  <a:srgbClr val="5E8B46"/>
                </a:solidFill>
              </a:rPr>
              <a:t> </a:t>
            </a:r>
            <a:r>
              <a:rPr lang="en-US" dirty="0" smtClean="0"/>
              <a:t>form characters and graphics on a piece of paper by striking a mechanism against an inked ribbon that physically contacts the paper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319</a:t>
            </a:r>
          </a:p>
          <a:p>
            <a:r>
              <a:rPr lang="en-US" dirty="0" smtClean="0"/>
              <a:t>Figure 7-37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876" y="3309938"/>
            <a:ext cx="3548248" cy="293846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Output Devices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users attach surround sound </a:t>
            </a:r>
            <a:r>
              <a:rPr lang="en-US" b="1" dirty="0" smtClean="0">
                <a:solidFill>
                  <a:srgbClr val="5E8B46"/>
                </a:solidFill>
              </a:rPr>
              <a:t>speakers</a:t>
            </a:r>
            <a:r>
              <a:rPr lang="en-US" dirty="0" smtClean="0">
                <a:solidFill>
                  <a:srgbClr val="5E8B46"/>
                </a:solidFill>
              </a:rPr>
              <a:t> </a:t>
            </a:r>
            <a:r>
              <a:rPr lang="en-US" dirty="0" smtClean="0"/>
              <a:t>or speaker systems to their computers, game consoles, and mobile devices to generate higher-quality sounds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 smtClean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319</a:t>
            </a:r>
          </a:p>
          <a:p>
            <a:r>
              <a:rPr lang="en-US" dirty="0" smtClean="0"/>
              <a:t>Figure 7-38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664073"/>
            <a:ext cx="4114800" cy="25717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Output Devices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B46"/>
                </a:solidFill>
              </a:rPr>
              <a:t>Headphones</a:t>
            </a:r>
            <a:r>
              <a:rPr lang="en-US" dirty="0" smtClean="0">
                <a:solidFill>
                  <a:srgbClr val="5E8B46"/>
                </a:solidFill>
              </a:rPr>
              <a:t> </a:t>
            </a:r>
            <a:r>
              <a:rPr lang="en-US" dirty="0" smtClean="0"/>
              <a:t>are speakers that cover or are placed outside of the ear</a:t>
            </a:r>
          </a:p>
          <a:p>
            <a:r>
              <a:rPr lang="en-US" b="1" dirty="0" err="1" smtClean="0">
                <a:solidFill>
                  <a:srgbClr val="5E8B46"/>
                </a:solidFill>
              </a:rPr>
              <a:t>Earbuds</a:t>
            </a:r>
            <a:r>
              <a:rPr lang="en-US" dirty="0" smtClean="0">
                <a:solidFill>
                  <a:srgbClr val="5E8B46"/>
                </a:solidFill>
              </a:rPr>
              <a:t> </a:t>
            </a:r>
            <a:r>
              <a:rPr lang="en-US" dirty="0" smtClean="0"/>
              <a:t>(also called earphones) rest inside the ear canal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320</a:t>
            </a:r>
          </a:p>
          <a:p>
            <a:r>
              <a:rPr lang="en-US" dirty="0" smtClean="0"/>
              <a:t>Figure 7-39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84702"/>
            <a:ext cx="4038600" cy="335695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Output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data projector </a:t>
            </a:r>
            <a:r>
              <a:rPr lang="en-US" dirty="0" smtClean="0"/>
              <a:t>is a device that takes the text and images displaying on a computer or mobile device screen and projects them on a larger screen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320</a:t>
            </a:r>
          </a:p>
          <a:p>
            <a:r>
              <a:rPr lang="en-US" dirty="0" smtClean="0"/>
              <a:t>Figure 7-40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04492"/>
            <a:ext cx="4038600" cy="271737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Input?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288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Commonly used input methods include: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241179520"/>
              </p:ext>
            </p:extLst>
          </p:nvPr>
        </p:nvGraphicFramePr>
        <p:xfrm>
          <a:off x="381000" y="2133600"/>
          <a:ext cx="83820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82CB7FD-4C10-4ADD-AD03-4905B945F5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dgm id="{B82CB7FD-4C10-4ADD-AD03-4905B945F5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592129C-25D6-4923-BAE0-57B069FB42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2592129C-25D6-4923-BAE0-57B069FB42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31A0F0-F0A6-4A27-B93C-B981BAD0E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E531A0F0-F0A6-4A27-B93C-B981BAD0E7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311007E-18A3-45B3-ACD1-FA0454F9A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2311007E-18A3-45B3-ACD1-FA0454F9A4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A6014F3-CB9F-4011-A864-E41E688E1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8A6014F3-CB9F-4011-A864-E41E688E1E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D1F5886-7CE9-423F-BA7B-DAB36D6889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dgm id="{9D1F5886-7CE9-423F-BA7B-DAB36D6889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C1ED6F1-7847-4767-B302-3498F9A3ED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CC1ED6F1-7847-4767-B302-3498F9A3ED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B5E3D7B-2033-499E-9656-926A10A78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graphicEl>
                                              <a:dgm id="{6B5E3D7B-2033-499E-9656-926A10A78C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8" grpId="0">
        <p:bldSub>
          <a:bldDgm bld="one"/>
        </p:bldSub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Output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b="1" dirty="0">
                <a:solidFill>
                  <a:srgbClr val="5E8B46"/>
                </a:solidFill>
              </a:rPr>
              <a:t>interactive whiteboard </a:t>
            </a:r>
            <a:r>
              <a:rPr lang="en-US" dirty="0"/>
              <a:t>is a touch-sensitive device, resembling a dry-erase board, that displays the image on a connected computer </a:t>
            </a:r>
            <a:r>
              <a:rPr lang="en-US" dirty="0" smtClean="0"/>
              <a:t>screen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321</a:t>
            </a:r>
          </a:p>
          <a:p>
            <a:r>
              <a:rPr lang="en-US" dirty="0" smtClean="0"/>
              <a:t>Figure </a:t>
            </a:r>
            <a:r>
              <a:rPr lang="en-US" dirty="0"/>
              <a:t>7</a:t>
            </a:r>
            <a:r>
              <a:rPr lang="en-US" dirty="0" smtClean="0"/>
              <a:t>-41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8296"/>
            <a:ext cx="4038600" cy="2689770"/>
          </a:xfrm>
        </p:spPr>
      </p:pic>
    </p:spTree>
    <p:extLst>
      <p:ext uri="{BB962C8B-B14F-4D97-AF65-F5344CB8AC3E}">
        <p14:creationId xmlns:p14="http://schemas.microsoft.com/office/powerpoint/2010/main" val="21587922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Output Devices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Joysticks, wheels, gamepads, and motion-sensing game controllers can be considered output devices when they include force feedback</a:t>
            </a:r>
          </a:p>
          <a:p>
            <a:pPr lvl="1"/>
            <a:r>
              <a:rPr lang="en-US" dirty="0" smtClean="0"/>
              <a:t>Technology that sends resistance to the device in response to actions of the user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321</a:t>
            </a:r>
          </a:p>
          <a:p>
            <a:r>
              <a:rPr lang="en-US" dirty="0" smtClean="0"/>
              <a:t>Figure 7-42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47440"/>
            <a:ext cx="7620000" cy="216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370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3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Assistive Technology Input and Output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Braille printer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321 - 322</a:t>
            </a:r>
          </a:p>
          <a:p>
            <a:r>
              <a:rPr lang="en-US" dirty="0" smtClean="0"/>
              <a:t>Figures 7-44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Head-mounted pointer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73860"/>
            <a:ext cx="4040188" cy="3153317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594" y="2174875"/>
            <a:ext cx="3750636" cy="395128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3646844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323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34B3DC-27F0-4B2D-9602-9DAA19485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8934B3DC-27F0-4B2D-9602-9DAA194850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Keyboards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keyboard</a:t>
            </a:r>
            <a:r>
              <a:rPr lang="en-US" dirty="0" smtClean="0">
                <a:solidFill>
                  <a:srgbClr val="5E8B46"/>
                </a:solidFill>
              </a:rPr>
              <a:t> </a:t>
            </a:r>
            <a:r>
              <a:rPr lang="en-US" dirty="0" smtClean="0"/>
              <a:t>is an input device that contains keys users press to enter data and instructions into a computer or mobile device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290</a:t>
            </a:r>
          </a:p>
          <a:p>
            <a:r>
              <a:rPr lang="en-US" dirty="0" smtClean="0"/>
              <a:t>Figure 7-2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253085"/>
            <a:ext cx="5181600" cy="307151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Keyboards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290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desktop computer keyboards have…</a:t>
            </a:r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033769629"/>
              </p:ext>
            </p:extLst>
          </p:nvPr>
        </p:nvGraphicFramePr>
        <p:xfrm>
          <a:off x="152400" y="2209800"/>
          <a:ext cx="8305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48AE14-E507-4ADE-A20B-90CB6C6C1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graphicEl>
                                              <a:dgm id="{5548AE14-E507-4ADE-A20B-90CB6C6C1E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FD7C0AA-A983-4930-AB3D-6DEE0825D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dgm id="{AFD7C0AA-A983-4930-AB3D-6DEE0825D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3CB1DB2-FE54-429C-B7EA-85BB3A9EDD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graphicEl>
                                              <a:dgm id="{E3CB1DB2-FE54-429C-B7EA-85BB3A9EDD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55F6591-6F0C-4BBF-8BE7-72EB88B6C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dgm id="{D55F6591-6F0C-4BBF-8BE7-72EB88B6C4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6BE4ED0-2ACF-4CE1-87C0-4C2030B37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F6BE4ED0-2ACF-4CE1-87C0-4C2030B371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4A88136-4A21-44C0-AE1D-9123BBD38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74A88136-4A21-44C0-AE1D-9123BBD38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9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Keyboards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various types of keyboards in addition to standard keyboards found on desktops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291</a:t>
            </a:r>
          </a:p>
          <a:p>
            <a:r>
              <a:rPr lang="en-US" dirty="0" smtClean="0"/>
              <a:t>Figure 7-3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075" y="2743200"/>
            <a:ext cx="4286250" cy="3657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Keyboards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ergonomic keyboard has a design that reduces the chance of repetitive strain injuries</a:t>
            </a:r>
          </a:p>
          <a:p>
            <a:r>
              <a:rPr lang="en-US" dirty="0" smtClean="0"/>
              <a:t>Ergonomics incorporates comfort, efficiency, and safety into the design of the workplace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292</a:t>
            </a:r>
            <a:endParaRPr lang="en-US" dirty="0"/>
          </a:p>
          <a:p>
            <a:r>
              <a:rPr lang="en-US" dirty="0" smtClean="0"/>
              <a:t>Figure 7-4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931" y="3819239"/>
            <a:ext cx="3538538" cy="250536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2896</TotalTime>
  <Words>2209</Words>
  <Application>Microsoft Office PowerPoint</Application>
  <PresentationFormat>On-screen Show (4:3)</PresentationFormat>
  <Paragraphs>384</Paragraphs>
  <Slides>53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Chapter 5</vt:lpstr>
      <vt:lpstr>Objectives Overview</vt:lpstr>
      <vt:lpstr>Objectives Overview</vt:lpstr>
      <vt:lpstr>What Is Input?</vt:lpstr>
      <vt:lpstr>What Is Input?</vt:lpstr>
      <vt:lpstr>Keyboards</vt:lpstr>
      <vt:lpstr>Keyboards</vt:lpstr>
      <vt:lpstr>Keyboards</vt:lpstr>
      <vt:lpstr>Keyboards</vt:lpstr>
      <vt:lpstr>Pointing Devices</vt:lpstr>
      <vt:lpstr>Pointing Devices</vt:lpstr>
      <vt:lpstr>Pointing Devices</vt:lpstr>
      <vt:lpstr>Touch Screens</vt:lpstr>
      <vt:lpstr>Pen Input</vt:lpstr>
      <vt:lpstr>Pen Input</vt:lpstr>
      <vt:lpstr>Motion Input</vt:lpstr>
      <vt:lpstr>Voice Input</vt:lpstr>
      <vt:lpstr>Audio Input</vt:lpstr>
      <vt:lpstr>Video Input</vt:lpstr>
      <vt:lpstr>Video Input</vt:lpstr>
      <vt:lpstr>Video Input</vt:lpstr>
      <vt:lpstr>Scanners and Reading Devices</vt:lpstr>
      <vt:lpstr>Scanners and Reading Devices</vt:lpstr>
      <vt:lpstr>Scanners and Reading Devices</vt:lpstr>
      <vt:lpstr>Scanners and Reading Devices</vt:lpstr>
      <vt:lpstr>Scanners and Reading Devices</vt:lpstr>
      <vt:lpstr>Scanners and Reading Devices</vt:lpstr>
      <vt:lpstr>Scanners and Reading Devices</vt:lpstr>
      <vt:lpstr>Scanners and Reading Devices</vt:lpstr>
      <vt:lpstr>What Is Output?</vt:lpstr>
      <vt:lpstr>Displays</vt:lpstr>
      <vt:lpstr>Displays</vt:lpstr>
      <vt:lpstr>Displays</vt:lpstr>
      <vt:lpstr>Displays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Other Output Devices</vt:lpstr>
      <vt:lpstr>Other Output Devices</vt:lpstr>
      <vt:lpstr>Other Output Devices</vt:lpstr>
      <vt:lpstr>Other Output Devices</vt:lpstr>
      <vt:lpstr>Other Output Devices</vt:lpstr>
      <vt:lpstr>Assistive Technology Input and Output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sara</cp:lastModifiedBy>
  <cp:revision>186</cp:revision>
  <dcterms:created xsi:type="dcterms:W3CDTF">2008-12-18T17:11:12Z</dcterms:created>
  <dcterms:modified xsi:type="dcterms:W3CDTF">2014-09-16T18:32:07Z</dcterms:modified>
</cp:coreProperties>
</file>