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394" r:id="rId2"/>
    <p:sldId id="260" r:id="rId3"/>
    <p:sldId id="261" r:id="rId4"/>
    <p:sldId id="341" r:id="rId5"/>
    <p:sldId id="342" r:id="rId6"/>
    <p:sldId id="354" r:id="rId7"/>
    <p:sldId id="355" r:id="rId8"/>
    <p:sldId id="356" r:id="rId9"/>
    <p:sldId id="357" r:id="rId10"/>
    <p:sldId id="358" r:id="rId11"/>
    <p:sldId id="359" r:id="rId12"/>
    <p:sldId id="362" r:id="rId13"/>
    <p:sldId id="363" r:id="rId14"/>
    <p:sldId id="366" r:id="rId15"/>
    <p:sldId id="367" r:id="rId16"/>
    <p:sldId id="369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80" r:id="rId26"/>
    <p:sldId id="378" r:id="rId27"/>
    <p:sldId id="381" r:id="rId28"/>
    <p:sldId id="382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26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purpose of the components required for successful </a:t>
          </a:r>
          <a:r>
            <a:rPr lang="fr-FR" dirty="0" smtClean="0"/>
            <a:t>communications </a:t>
          </a:r>
          <a:r>
            <a:rPr lang="en-US" dirty="0" smtClean="0"/>
            <a:t>and identify various sending and receiving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 smtClean="0"/>
            <a:t>Differentiate between client/server and peer-to-peer networks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 smtClean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 smtClean="0"/>
            <a:t>Describe the various network communications standards and protocols</a:t>
          </a:r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 smtClean="0"/>
            <a:t>Differentiate among LANs, MANs, WANs, and PANs</a:t>
          </a:r>
        </a:p>
      </dgm:t>
    </dgm:pt>
    <dgm:pt modelId="{9AE46F87-F0E3-4445-BBB4-50CF9DEBBC94}" type="parTrans" cxnId="{10C78F82-A004-4868-8EC1-3DB9D8EC91F5}">
      <dgm:prSet/>
      <dgm:spPr/>
      <dgm:t>
        <a:bodyPr/>
        <a:lstStyle/>
        <a:p>
          <a:endParaRPr lang="en-US"/>
        </a:p>
      </dgm:t>
    </dgm:pt>
    <dgm:pt modelId="{3E779CBA-A893-498D-AA51-7A120CD088A4}" type="sibTrans" cxnId="{10C78F82-A004-4868-8EC1-3DB9D8EC91F5}">
      <dgm:prSet/>
      <dgm:spPr/>
      <dgm:t>
        <a:bodyPr/>
        <a:lstStyle/>
        <a:p>
          <a:endParaRPr lang="en-US"/>
        </a:p>
      </dgm:t>
    </dgm:pt>
    <dgm:pt modelId="{F8541206-3E78-41B1-8872-74BF509D37E9}">
      <dgm:prSet/>
      <dgm:spPr/>
      <dgm:t>
        <a:bodyPr/>
        <a:lstStyle/>
        <a:p>
          <a:r>
            <a:rPr lang="en-US" dirty="0" smtClean="0"/>
            <a:t>Explain the purpose of communications software</a:t>
          </a:r>
        </a:p>
      </dgm:t>
    </dgm:pt>
    <dgm:pt modelId="{65F0765E-0E86-42EE-9E41-B4473967B78D}" type="parTrans" cxnId="{6E36A695-EFB1-417D-A7DD-CC2B9432D526}">
      <dgm:prSet/>
      <dgm:spPr/>
      <dgm:t>
        <a:bodyPr/>
        <a:lstStyle/>
        <a:p>
          <a:endParaRPr lang="en-US"/>
        </a:p>
      </dgm:t>
    </dgm:pt>
    <dgm:pt modelId="{B3DB64FC-7E76-48B2-8600-B10AF3C1415E}" type="sibTrans" cxnId="{6E36A695-EFB1-417D-A7DD-CC2B9432D526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3196304-5F9E-4B51-845D-62898AB133DD}" type="pres">
      <dgm:prSet presAssocID="{F9EB0F00-EA8F-4B97-8E1D-ECB12CD4A5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8AB78-35E8-455F-9892-57D4CF81811E}" type="pres">
      <dgm:prSet presAssocID="{4F4FC15D-98C7-47D5-BCB6-9FCC2D2FB894}" presName="sibTrans" presStyleCnt="0"/>
      <dgm:spPr/>
    </dgm:pt>
    <dgm:pt modelId="{5BDBFB7C-2265-4CB2-8642-C8FFA253108F}" type="pres">
      <dgm:prSet presAssocID="{F8541206-3E78-41B1-8872-74BF509D37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6E36A695-EFB1-417D-A7DD-CC2B9432D526}" srcId="{3DE9E547-3C66-4E5D-9D07-0515EED2B913}" destId="{F8541206-3E78-41B1-8872-74BF509D37E9}" srcOrd="5" destOrd="0" parTransId="{65F0765E-0E86-42EE-9E41-B4473967B78D}" sibTransId="{B3DB64FC-7E76-48B2-8600-B10AF3C1415E}"/>
    <dgm:cxn modelId="{10C78F82-A004-4868-8EC1-3DB9D8EC91F5}" srcId="{3DE9E547-3C66-4E5D-9D07-0515EED2B913}" destId="{F9EB0F00-EA8F-4B97-8E1D-ECB12CD4A508}" srcOrd="1" destOrd="0" parTransId="{9AE46F87-F0E3-4445-BBB4-50CF9DEBBC94}" sibTransId="{3E779CBA-A893-498D-AA51-7A120CD088A4}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E498D9A1-CA90-47A3-841D-B7F2FF1E7B5B}" srcId="{3DE9E547-3C66-4E5D-9D07-0515EED2B913}" destId="{328ABB7D-5A4D-4223-BDFB-D1FE936CDE74}" srcOrd="4" destOrd="0" parTransId="{340A8FFE-9D6F-49F0-8D33-4BF504BEAB8E}" sibTransId="{4F4FC15D-98C7-47D5-BCB6-9FCC2D2FB894}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8233348F-566A-4A1B-B6E1-5C8617305FA8}" type="presOf" srcId="{F8541206-3E78-41B1-8872-74BF509D37E9}" destId="{5BDBFB7C-2265-4CB2-8642-C8FFA253108F}" srcOrd="0" destOrd="0" presId="urn:microsoft.com/office/officeart/2005/8/layout/default#40"/>
    <dgm:cxn modelId="{34F345E4-8118-4429-91E1-96ECDDF9C480}" srcId="{3DE9E547-3C66-4E5D-9D07-0515EED2B913}" destId="{E8FCAAC8-E9E4-4057-AA3A-1772FF1B6383}" srcOrd="2" destOrd="0" parTransId="{AD51CFEB-9557-422F-B967-84C18D2DB4F4}" sibTransId="{C7065D97-AB58-4007-B529-D9F28C39977B}"/>
    <dgm:cxn modelId="{42DB07A5-4979-4A9D-A89F-701C970F2177}" srcId="{3DE9E547-3C66-4E5D-9D07-0515EED2B913}" destId="{771DDF11-67BB-4A1C-AC24-24760617ECEF}" srcOrd="3" destOrd="0" parTransId="{F065C907-E68F-411D-8060-953CA559E30B}" sibTransId="{86E0A48B-330C-4B77-A15F-65AFB5920C39}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33A8F732-1B8B-4D63-A5E8-9831F0D89AE1}" type="presParOf" srcId="{46A1C575-DE29-4021-A28C-E1E7FA78085E}" destId="{53196304-5F9E-4B51-845D-62898AB133DD}" srcOrd="2" destOrd="0" presId="urn:microsoft.com/office/officeart/2005/8/layout/default#40"/>
    <dgm:cxn modelId="{A09D5C0C-70DD-44AF-A394-B48F02CA7754}" type="presParOf" srcId="{46A1C575-DE29-4021-A28C-E1E7FA78085E}" destId="{D7D6DEB8-DF17-4427-BED8-6607F444C0B6}" srcOrd="3" destOrd="0" presId="urn:microsoft.com/office/officeart/2005/8/layout/default#40"/>
    <dgm:cxn modelId="{FF2E521D-8E0F-49DD-A9A7-29DEEC275CC4}" type="presParOf" srcId="{46A1C575-DE29-4021-A28C-E1E7FA78085E}" destId="{95230A50-B38C-43C8-A08E-69FD635B702C}" srcOrd="4" destOrd="0" presId="urn:microsoft.com/office/officeart/2005/8/layout/default#40"/>
    <dgm:cxn modelId="{3489C2E2-4AEC-4333-9071-40DC6D58E4E4}" type="presParOf" srcId="{46A1C575-DE29-4021-A28C-E1E7FA78085E}" destId="{C70720F1-5B2B-4F0B-9F5C-DF61A0F3CF56}" srcOrd="5" destOrd="0" presId="urn:microsoft.com/office/officeart/2005/8/layout/default#40"/>
    <dgm:cxn modelId="{F2B0B2E1-0F0D-4D8E-A3A1-B76499F0AD71}" type="presParOf" srcId="{46A1C575-DE29-4021-A28C-E1E7FA78085E}" destId="{1786F85A-8A3D-42EA-80C0-465C68F1CDC8}" srcOrd="6" destOrd="0" presId="urn:microsoft.com/office/officeart/2005/8/layout/default#40"/>
    <dgm:cxn modelId="{F55A2C47-196F-4DC9-A6A6-B08AC00A37F4}" type="presParOf" srcId="{46A1C575-DE29-4021-A28C-E1E7FA78085E}" destId="{AD621617-370F-428B-99E3-433966A9BA90}" srcOrd="7" destOrd="0" presId="urn:microsoft.com/office/officeart/2005/8/layout/default#40"/>
    <dgm:cxn modelId="{F44891B3-5BCA-4B2B-A356-EDA828F3B695}" type="presParOf" srcId="{46A1C575-DE29-4021-A28C-E1E7FA78085E}" destId="{F39497D7-6F5A-412F-89A7-9F7673512687}" srcOrd="8" destOrd="0" presId="urn:microsoft.com/office/officeart/2005/8/layout/default#40"/>
    <dgm:cxn modelId="{B3A5267D-8DB1-4339-8BE5-E7E299D52DEF}" type="presParOf" srcId="{46A1C575-DE29-4021-A28C-E1E7FA78085E}" destId="{00F8AB78-35E8-455F-9892-57D4CF81811E}" srcOrd="9" destOrd="0" presId="urn:microsoft.com/office/officeart/2005/8/layout/default#40"/>
    <dgm:cxn modelId="{55D22C14-842B-48DE-8270-2FC1CAB55D9F}" type="presParOf" srcId="{46A1C575-DE29-4021-A28C-E1E7FA78085E}" destId="{5BDBFB7C-2265-4CB2-8642-C8FFA253108F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5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types of network architectures, topologies, and standards and protocols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4FBC86FA-F729-4E3B-9FA8-021DE3331D63}">
      <dgm:prSet/>
      <dgm:spPr/>
      <dgm:t>
        <a:bodyPr/>
        <a:lstStyle/>
        <a:p>
          <a:r>
            <a:rPr lang="en-US" dirty="0" smtClean="0"/>
            <a:t>Communications software</a:t>
          </a:r>
          <a:endParaRPr lang="en-US" dirty="0"/>
        </a:p>
      </dgm:t>
    </dgm:pt>
    <dgm:pt modelId="{28EFF15B-99D0-40AB-A641-492C71696079}" type="parTrans" cxnId="{F983B435-0F51-4408-B732-5F119C6E0E02}">
      <dgm:prSet/>
      <dgm:spPr/>
      <dgm:t>
        <a:bodyPr/>
        <a:lstStyle/>
        <a:p>
          <a:endParaRPr lang="en-US"/>
        </a:p>
      </dgm:t>
    </dgm:pt>
    <dgm:pt modelId="{15FCD4AF-E74E-4BB5-A867-2EABB06E843B}" type="sibTrans" cxnId="{F983B435-0F51-4408-B732-5F119C6E0E02}">
      <dgm:prSet/>
      <dgm:spPr/>
      <dgm:t>
        <a:bodyPr/>
        <a:lstStyle/>
        <a:p>
          <a:endParaRPr lang="en-US"/>
        </a:p>
      </dgm:t>
    </dgm:pt>
    <dgm:pt modelId="{D8A895CD-829E-429A-94F1-E4452DBD1C49}">
      <dgm:prSet/>
      <dgm:spPr/>
      <dgm:t>
        <a:bodyPr/>
        <a:lstStyle/>
        <a:p>
          <a:r>
            <a:rPr lang="en-US" dirty="0" smtClean="0"/>
            <a:t>Communications lines and communications devices</a:t>
          </a:r>
          <a:endParaRPr lang="en-US" dirty="0"/>
        </a:p>
      </dgm:t>
    </dgm:pt>
    <dgm:pt modelId="{DA32FA48-4C85-4783-ABCB-03F25FDB50CD}" type="parTrans" cxnId="{957BB183-CACB-40E1-83A2-2AC14F4F286B}">
      <dgm:prSet/>
      <dgm:spPr/>
      <dgm:t>
        <a:bodyPr/>
        <a:lstStyle/>
        <a:p>
          <a:endParaRPr lang="en-US"/>
        </a:p>
      </dgm:t>
    </dgm:pt>
    <dgm:pt modelId="{CD892FFB-846C-4508-9921-471EB0F71D8A}" type="sibTrans" cxnId="{957BB183-CACB-40E1-83A2-2AC14F4F286B}">
      <dgm:prSet/>
      <dgm:spPr/>
      <dgm:t>
        <a:bodyPr/>
        <a:lstStyle/>
        <a:p>
          <a:endParaRPr lang="en-US"/>
        </a:p>
      </dgm:t>
    </dgm:pt>
    <dgm:pt modelId="{FAE27F25-5303-440C-BAD9-B054D106E908}">
      <dgm:prSet/>
      <dgm:spPr/>
      <dgm:t>
        <a:bodyPr/>
        <a:lstStyle/>
        <a:p>
          <a:r>
            <a:rPr lang="en-US" dirty="0" smtClean="0"/>
            <a:t>How to create a home network</a:t>
          </a:r>
          <a:endParaRPr lang="en-US" dirty="0"/>
        </a:p>
      </dgm:t>
    </dgm:pt>
    <dgm:pt modelId="{E3C2D375-4833-4594-8EDB-88016F0DD9B5}" type="parTrans" cxnId="{70C1A322-06F9-4E9C-A019-792669BE0802}">
      <dgm:prSet/>
      <dgm:spPr/>
      <dgm:t>
        <a:bodyPr/>
        <a:lstStyle/>
        <a:p>
          <a:endParaRPr lang="en-US"/>
        </a:p>
      </dgm:t>
    </dgm:pt>
    <dgm:pt modelId="{8D9DA0A6-6215-4014-AE09-47497831209C}" type="sibTrans" cxnId="{70C1A322-06F9-4E9C-A019-792669BE0802}">
      <dgm:prSet/>
      <dgm:spPr/>
      <dgm:t>
        <a:bodyPr/>
        <a:lstStyle/>
        <a:p>
          <a:endParaRPr lang="en-US"/>
        </a:p>
      </dgm:t>
    </dgm:pt>
    <dgm:pt modelId="{03F791B3-F018-46CB-94B1-7174260A3B9C}">
      <dgm:prSet/>
      <dgm:spPr/>
      <dgm:t>
        <a:bodyPr/>
        <a:lstStyle/>
        <a:p>
          <a:r>
            <a:rPr lang="en-US" dirty="0" smtClean="0"/>
            <a:t>Physical transmission media and wireless transmission media</a:t>
          </a:r>
          <a:endParaRPr lang="en-US" dirty="0"/>
        </a:p>
      </dgm:t>
    </dgm:pt>
    <dgm:pt modelId="{7C91D4F9-159F-4035-8F2C-013A9F948FD1}" type="parTrans" cxnId="{865AC0D8-8692-4F3C-8AB7-4FAF51D1554C}">
      <dgm:prSet/>
      <dgm:spPr/>
      <dgm:t>
        <a:bodyPr/>
        <a:lstStyle/>
        <a:p>
          <a:endParaRPr lang="en-US"/>
        </a:p>
      </dgm:t>
    </dgm:pt>
    <dgm:pt modelId="{E651F828-5C13-4242-A098-3AEE1718285F}" type="sibTrans" cxnId="{865AC0D8-8692-4F3C-8AB7-4FAF51D1554C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A1B9A5D0-CFF6-4BEE-AABE-FD310DFF1A00}" type="pres">
      <dgm:prSet presAssocID="{4FBC86FA-F729-4E3B-9FA8-021DE3331D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10755-BEAD-4552-B850-72E19D0C339E}" type="pres">
      <dgm:prSet presAssocID="{15FCD4AF-E74E-4BB5-A867-2EABB06E843B}" presName="sibTrans" presStyleCnt="0"/>
      <dgm:spPr/>
    </dgm:pt>
    <dgm:pt modelId="{C036578E-B0D8-4367-A60C-BC0C1DEEF287}" type="pres">
      <dgm:prSet presAssocID="{D8A895CD-829E-429A-94F1-E4452DBD1C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FFECA-F95C-42C7-8201-B4A421F805F0}" type="pres">
      <dgm:prSet presAssocID="{CD892FFB-846C-4508-9921-471EB0F71D8A}" presName="sibTrans" presStyleCnt="0"/>
      <dgm:spPr/>
    </dgm:pt>
    <dgm:pt modelId="{5509D41D-399C-4F98-8EB8-11B8097DE22F}" type="pres">
      <dgm:prSet presAssocID="{FAE27F25-5303-440C-BAD9-B054D106E9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B00F9-A22B-4993-A094-638CBA9020A2}" type="pres">
      <dgm:prSet presAssocID="{8D9DA0A6-6215-4014-AE09-47497831209C}" presName="sibTrans" presStyleCnt="0"/>
      <dgm:spPr/>
    </dgm:pt>
    <dgm:pt modelId="{1E56863E-217F-4006-B05D-341A00060B81}" type="pres">
      <dgm:prSet presAssocID="{03F791B3-F018-46CB-94B1-7174260A3B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52"/>
    <dgm:cxn modelId="{4AC949ED-63CF-4ABC-BA8F-EA9801E2EDC2}" type="presOf" srcId="{D8A895CD-829E-429A-94F1-E4452DBD1C49}" destId="{C036578E-B0D8-4367-A60C-BC0C1DEEF287}" srcOrd="0" destOrd="0" presId="urn:microsoft.com/office/officeart/2005/8/layout/default#52"/>
    <dgm:cxn modelId="{70C1A322-06F9-4E9C-A019-792669BE0802}" srcId="{CF85102C-52AA-4C9D-8775-2FF712ADBFCB}" destId="{FAE27F25-5303-440C-BAD9-B054D106E908}" srcOrd="3" destOrd="0" parTransId="{E3C2D375-4833-4594-8EDB-88016F0DD9B5}" sibTransId="{8D9DA0A6-6215-4014-AE09-47497831209C}"/>
    <dgm:cxn modelId="{865AC0D8-8692-4F3C-8AB7-4FAF51D1554C}" srcId="{CF85102C-52AA-4C9D-8775-2FF712ADBFCB}" destId="{03F791B3-F018-46CB-94B1-7174260A3B9C}" srcOrd="4" destOrd="0" parTransId="{7C91D4F9-159F-4035-8F2C-013A9F948FD1}" sibTransId="{E651F828-5C13-4242-A098-3AEE1718285F}"/>
    <dgm:cxn modelId="{957BB183-CACB-40E1-83A2-2AC14F4F286B}" srcId="{CF85102C-52AA-4C9D-8775-2FF712ADBFCB}" destId="{D8A895CD-829E-429A-94F1-E4452DBD1C49}" srcOrd="2" destOrd="0" parTransId="{DA32FA48-4C85-4783-ABCB-03F25FDB50CD}" sibTransId="{CD892FFB-846C-4508-9921-471EB0F71D8A}"/>
    <dgm:cxn modelId="{F983B435-0F51-4408-B732-5F119C6E0E02}" srcId="{CF85102C-52AA-4C9D-8775-2FF712ADBFCB}" destId="{4FBC86FA-F729-4E3B-9FA8-021DE3331D63}" srcOrd="1" destOrd="0" parTransId="{28EFF15B-99D0-40AB-A641-492C71696079}" sibTransId="{15FCD4AF-E74E-4BB5-A867-2EABB06E843B}"/>
    <dgm:cxn modelId="{0F2262FE-F290-4ADB-BFA1-26D8F96EF6E7}" type="presOf" srcId="{CF85102C-52AA-4C9D-8775-2FF712ADBFCB}" destId="{83D7DC62-EB60-457E-92F5-18866EA92871}" srcOrd="0" destOrd="0" presId="urn:microsoft.com/office/officeart/2005/8/layout/default#52"/>
    <dgm:cxn modelId="{8590BAFA-9CB2-4703-91E6-34D589809523}" type="presOf" srcId="{4FBC86FA-F729-4E3B-9FA8-021DE3331D63}" destId="{A1B9A5D0-CFF6-4BEE-AABE-FD310DFF1A00}" srcOrd="0" destOrd="0" presId="urn:microsoft.com/office/officeart/2005/8/layout/default#52"/>
    <dgm:cxn modelId="{B5C7CEC8-37C9-4314-950B-8826C4AA7982}" type="presOf" srcId="{FAE27F25-5303-440C-BAD9-B054D106E908}" destId="{5509D41D-399C-4F98-8EB8-11B8097DE22F}" srcOrd="0" destOrd="0" presId="urn:microsoft.com/office/officeart/2005/8/layout/default#52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9CF59EEE-721E-4E4F-9880-C6B1E7E1F2B0}" type="presOf" srcId="{03F791B3-F018-46CB-94B1-7174260A3B9C}" destId="{1E56863E-217F-4006-B05D-341A00060B81}" srcOrd="0" destOrd="0" presId="urn:microsoft.com/office/officeart/2005/8/layout/default#52"/>
    <dgm:cxn modelId="{3E7C2D07-76FE-4433-9ED0-979FB7A08586}" type="presParOf" srcId="{83D7DC62-EB60-457E-92F5-18866EA92871}" destId="{A2320912-8D9A-492B-894B-23596CF49463}" srcOrd="0" destOrd="0" presId="urn:microsoft.com/office/officeart/2005/8/layout/default#52"/>
    <dgm:cxn modelId="{641474E9-DE86-4EE0-93D0-B11813778594}" type="presParOf" srcId="{83D7DC62-EB60-457E-92F5-18866EA92871}" destId="{9563B308-9D7E-4AEF-8E39-DF2C5AADD5BC}" srcOrd="1" destOrd="0" presId="urn:microsoft.com/office/officeart/2005/8/layout/default#52"/>
    <dgm:cxn modelId="{4E8C8000-7A67-40EB-992A-5563979622E3}" type="presParOf" srcId="{83D7DC62-EB60-457E-92F5-18866EA92871}" destId="{A1B9A5D0-CFF6-4BEE-AABE-FD310DFF1A00}" srcOrd="2" destOrd="0" presId="urn:microsoft.com/office/officeart/2005/8/layout/default#52"/>
    <dgm:cxn modelId="{9956C846-6726-4CB0-A1D6-0427EB81AB23}" type="presParOf" srcId="{83D7DC62-EB60-457E-92F5-18866EA92871}" destId="{66D10755-BEAD-4552-B850-72E19D0C339E}" srcOrd="3" destOrd="0" presId="urn:microsoft.com/office/officeart/2005/8/layout/default#52"/>
    <dgm:cxn modelId="{C9FADB3E-6E6F-4C1A-A2B1-A9D85A4729EC}" type="presParOf" srcId="{83D7DC62-EB60-457E-92F5-18866EA92871}" destId="{C036578E-B0D8-4367-A60C-BC0C1DEEF287}" srcOrd="4" destOrd="0" presId="urn:microsoft.com/office/officeart/2005/8/layout/default#52"/>
    <dgm:cxn modelId="{49AB9409-FB12-42B7-BA5F-84D389C62CB5}" type="presParOf" srcId="{83D7DC62-EB60-457E-92F5-18866EA92871}" destId="{928FFECA-F95C-42C7-8201-B4A421F805F0}" srcOrd="5" destOrd="0" presId="urn:microsoft.com/office/officeart/2005/8/layout/default#52"/>
    <dgm:cxn modelId="{4B75434D-0605-429E-AD6F-10030B91A76E}" type="presParOf" srcId="{83D7DC62-EB60-457E-92F5-18866EA92871}" destId="{5509D41D-399C-4F98-8EB8-11B8097DE22F}" srcOrd="6" destOrd="0" presId="urn:microsoft.com/office/officeart/2005/8/layout/default#52"/>
    <dgm:cxn modelId="{8B047855-377E-4234-A4E4-B8563969E2AE}" type="presParOf" srcId="{83D7DC62-EB60-457E-92F5-18866EA92871}" destId="{BBFB00F9-A22B-4993-A094-638CBA9020A2}" srcOrd="7" destOrd="0" presId="urn:microsoft.com/office/officeart/2005/8/layout/default#52"/>
    <dgm:cxn modelId="{B93446C3-64F0-4EEA-9671-C04B934BB839}" type="presParOf" srcId="{83D7DC62-EB60-457E-92F5-18866EA92871}" destId="{1E56863E-217F-4006-B05D-341A00060B81}" srcOrd="8" destOrd="0" presId="urn:microsoft.com/office/officeart/2005/8/layout/default#5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 smtClean="0"/>
            <a:t>Describe various types of communications lines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 smtClean="0"/>
            <a:t>Differentiate among wireless transmission media</a:t>
          </a:r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 smtClean="0"/>
            <a:t>Describe commonly used communications devices</a:t>
          </a:r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 smtClean="0"/>
            <a:t>Discuss different ways to set up and configure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A2E2B15D-90CC-42A6-B631-A54FE623EC31}">
      <dgm:prSet/>
      <dgm:spPr/>
      <dgm:t>
        <a:bodyPr/>
        <a:lstStyle/>
        <a:p>
          <a:r>
            <a:rPr lang="en-US" dirty="0" smtClean="0"/>
            <a:t>Differentiate among physical transmission media</a:t>
          </a:r>
        </a:p>
      </dgm:t>
    </dgm:pt>
    <dgm:pt modelId="{006903C9-7421-4CBE-AC2E-C7BA29B5F34F}" type="parTrans" cxnId="{28C9637C-61D6-4674-A088-28DFA31CAB8C}">
      <dgm:prSet/>
      <dgm:spPr/>
      <dgm:t>
        <a:bodyPr/>
        <a:lstStyle/>
        <a:p>
          <a:endParaRPr lang="en-US"/>
        </a:p>
      </dgm:t>
    </dgm:pt>
    <dgm:pt modelId="{D625CC49-E69B-43BE-B3F7-6916170256C8}" type="sibTrans" cxnId="{28C9637C-61D6-4674-A088-28DFA31CAB8C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B154D-384A-426A-B16C-8D4D3179F73E}" type="pres">
      <dgm:prSet presAssocID="{1787D83D-96D1-4C73-952E-10CDF82ABC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B7AD889F-C9C5-4D8C-BBBC-6B8635DC0183}" type="pres">
      <dgm:prSet presAssocID="{A2E2B15D-90CC-42A6-B631-A54FE623EC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38CD-3035-41C8-9FD5-4ADEC6B55192}" type="pres">
      <dgm:prSet presAssocID="{D625CC49-E69B-43BE-B3F7-6916170256C8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54AC0A38-D036-4FFE-96DE-9867E4FC49BE}" srcId="{3DBC15C7-9BC5-433D-92A7-BCC39A2CC830}" destId="{1787D83D-96D1-4C73-952E-10CDF82ABC8D}" srcOrd="0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1" destOrd="0" parTransId="{E080AF0B-F40B-45F0-AA82-38B96599E654}" sibTransId="{0D94DF77-66C3-413A-985A-3D1A54833110}"/>
    <dgm:cxn modelId="{28C9637C-61D6-4674-A088-28DFA31CAB8C}" srcId="{3DBC15C7-9BC5-433D-92A7-BCC39A2CC830}" destId="{A2E2B15D-90CC-42A6-B631-A54FE623EC31}" srcOrd="3" destOrd="0" parTransId="{006903C9-7421-4CBE-AC2E-C7BA29B5F34F}" sibTransId="{D625CC49-E69B-43BE-B3F7-6916170256C8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16B740A1-036B-431E-8818-385621E4372C}" type="presOf" srcId="{A2E2B15D-90CC-42A6-B631-A54FE623EC31}" destId="{B7AD889F-C9C5-4D8C-BBBC-6B8635DC0183}" srcOrd="0" destOrd="0" presId="urn:microsoft.com/office/officeart/2005/8/layout/default#41"/>
    <dgm:cxn modelId="{C6C328EC-C28E-48B2-8560-C3E96B726ED0}" srcId="{3DBC15C7-9BC5-433D-92A7-BCC39A2CC830}" destId="{CCB6CCF2-088B-4F17-A293-16910C9FFED3}" srcOrd="2" destOrd="0" parTransId="{09EF32F8-2C7D-4685-9D26-E7AA065A5476}" sibTransId="{D14DE114-AF61-44A9-AB1C-52C711620753}"/>
    <dgm:cxn modelId="{29339A79-3EBA-45B2-AEFD-8F3EB172B365}" type="presParOf" srcId="{0283AAF8-8E6B-4228-934C-18F9A9076AC0}" destId="{0F6B154D-384A-426A-B16C-8D4D3179F73E}" srcOrd="0" destOrd="0" presId="urn:microsoft.com/office/officeart/2005/8/layout/default#41"/>
    <dgm:cxn modelId="{C59F3A64-25AB-454F-910F-E572A64FDADA}" type="presParOf" srcId="{0283AAF8-8E6B-4228-934C-18F9A9076AC0}" destId="{3E37D4BD-2E5C-4F77-A4CC-8F6B044B1BD9}" srcOrd="1" destOrd="0" presId="urn:microsoft.com/office/officeart/2005/8/layout/default#41"/>
    <dgm:cxn modelId="{66169326-1D91-4568-B0BF-70858F66594E}" type="presParOf" srcId="{0283AAF8-8E6B-4228-934C-18F9A9076AC0}" destId="{63FA4BBB-4547-4E37-8E2F-E0CB2D785F67}" srcOrd="2" destOrd="0" presId="urn:microsoft.com/office/officeart/2005/8/layout/default#41"/>
    <dgm:cxn modelId="{918D4272-B91E-4AD8-909F-5A09F5A28D85}" type="presParOf" srcId="{0283AAF8-8E6B-4228-934C-18F9A9076AC0}" destId="{572F24C1-47A1-4DA5-B986-EB81994E42C6}" srcOrd="3" destOrd="0" presId="urn:microsoft.com/office/officeart/2005/8/layout/default#41"/>
    <dgm:cxn modelId="{09975A78-01BD-485E-8F9D-BC903DECFC56}" type="presParOf" srcId="{0283AAF8-8E6B-4228-934C-18F9A9076AC0}" destId="{049534B1-E207-41B4-8BF9-3D0CB6A46669}" srcOrd="4" destOrd="0" presId="urn:microsoft.com/office/officeart/2005/8/layout/default#41"/>
    <dgm:cxn modelId="{A9A2C7E6-6730-49A2-AA66-B4009598E164}" type="presParOf" srcId="{0283AAF8-8E6B-4228-934C-18F9A9076AC0}" destId="{64ECB961-FE4F-42AD-B9CF-28DA9E1ED3E7}" srcOrd="5" destOrd="0" presId="urn:microsoft.com/office/officeart/2005/8/layout/default#41"/>
    <dgm:cxn modelId="{E735E862-B34B-48AF-94DC-2B0FA3D59C57}" type="presParOf" srcId="{0283AAF8-8E6B-4228-934C-18F9A9076AC0}" destId="{B7AD889F-C9C5-4D8C-BBBC-6B8635DC0183}" srcOrd="6" destOrd="0" presId="urn:microsoft.com/office/officeart/2005/8/layout/default#41"/>
    <dgm:cxn modelId="{16219C78-B0E8-4B21-B038-FE83A12481CE}" type="presParOf" srcId="{0283AAF8-8E6B-4228-934C-18F9A9076AC0}" destId="{E72538CD-3035-41C8-9FD5-4ADEC6B55192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 smtClean="0"/>
            <a:t>Sending device</a:t>
          </a:r>
          <a:endParaRPr lang="en-US" b="1" dirty="0"/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 smtClean="0"/>
            <a:t>Communications channel</a:t>
          </a:r>
          <a:endParaRPr lang="en-US" b="1" dirty="0"/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 smtClean="0"/>
            <a:t>Receiving device</a:t>
          </a:r>
          <a:endParaRPr lang="en-US" b="1" dirty="0"/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4BFB6DD3-D5F3-4B8C-8A65-844E9D050FFC}" type="presOf" srcId="{0138B112-B3C4-4EBA-89DD-CDDDECD15DEE}" destId="{9C80B527-C198-456B-8873-ABABB235B713}" srcOrd="0" destOrd="0" presId="urn:microsoft.com/office/officeart/2005/8/layout/hProcess9"/>
    <dgm:cxn modelId="{830C8D48-A2CC-421F-A206-A014FFEF37E2}" type="presOf" srcId="{59BA7ACC-E9DF-49BA-8532-9AB20073C825}" destId="{CD72B2BC-55CE-45BD-BC36-AF90FFCD3990}" srcOrd="0" destOrd="0" presId="urn:microsoft.com/office/officeart/2005/8/layout/hProcess9"/>
    <dgm:cxn modelId="{1A64A0B8-07F0-4B21-80A9-F8A15498ED78}" type="presOf" srcId="{EE637CE3-1D5E-4401-A25B-3FE1D569CDA1}" destId="{B47A10DA-17CC-400A-9182-13818E171126}" srcOrd="0" destOrd="0" presId="urn:microsoft.com/office/officeart/2005/8/layout/hProcess9"/>
    <dgm:cxn modelId="{D788766D-1B57-4A11-89DB-2610CF72F3BD}" type="presOf" srcId="{25D78B53-A3F9-4AD5-9A26-37471F3273FE}" destId="{84CF23C0-BEC0-4B04-8971-E5EE79822655}" srcOrd="0" destOrd="0" presId="urn:microsoft.com/office/officeart/2005/8/layout/hProcess9"/>
    <dgm:cxn modelId="{5196CC83-8515-463C-81FE-F87825158034}" type="presParOf" srcId="{B47A10DA-17CC-400A-9182-13818E171126}" destId="{B6EC4319-08B6-4D17-BB28-A45000243255}" srcOrd="0" destOrd="0" presId="urn:microsoft.com/office/officeart/2005/8/layout/hProcess9"/>
    <dgm:cxn modelId="{8A64CEDB-AC62-4823-8258-B1FE733409A7}" type="presParOf" srcId="{B47A10DA-17CC-400A-9182-13818E171126}" destId="{106D362F-E89A-4600-B92F-830917FE0704}" srcOrd="1" destOrd="0" presId="urn:microsoft.com/office/officeart/2005/8/layout/hProcess9"/>
    <dgm:cxn modelId="{3ABF695D-658F-407D-8A2D-7F95DDACC42A}" type="presParOf" srcId="{106D362F-E89A-4600-B92F-830917FE0704}" destId="{84CF23C0-BEC0-4B04-8971-E5EE79822655}" srcOrd="0" destOrd="0" presId="urn:microsoft.com/office/officeart/2005/8/layout/hProcess9"/>
    <dgm:cxn modelId="{BF037C5F-FC84-4150-A4C9-99C24F0745C6}" type="presParOf" srcId="{106D362F-E89A-4600-B92F-830917FE0704}" destId="{E20A57CE-6DA0-4B6E-8E4C-93188ECD1A0C}" srcOrd="1" destOrd="0" presId="urn:microsoft.com/office/officeart/2005/8/layout/hProcess9"/>
    <dgm:cxn modelId="{9A772B12-0D06-463F-9B86-300F89ADCC2A}" type="presParOf" srcId="{106D362F-E89A-4600-B92F-830917FE0704}" destId="{CD72B2BC-55CE-45BD-BC36-AF90FFCD3990}" srcOrd="2" destOrd="0" presId="urn:microsoft.com/office/officeart/2005/8/layout/hProcess9"/>
    <dgm:cxn modelId="{21D0CA14-DDCF-4FDF-97D8-91EFC1016251}" type="presParOf" srcId="{106D362F-E89A-4600-B92F-830917FE0704}" destId="{AB719502-0188-4C7D-BC24-7830C9D8D383}" srcOrd="3" destOrd="0" presId="urn:microsoft.com/office/officeart/2005/8/layout/hProcess9"/>
    <dgm:cxn modelId="{7385CD9C-3E6C-4058-8C83-2099E7751D5D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 smtClean="0"/>
            <a:t>Facilitating communications</a:t>
          </a:r>
          <a:endParaRPr lang="en-US" dirty="0"/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 smtClean="0"/>
            <a:t>Sharing hardware</a:t>
          </a:r>
          <a:endParaRPr lang="en-US" dirty="0"/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 smtClean="0"/>
            <a:t>Sharing data and information</a:t>
          </a:r>
          <a:endParaRPr lang="en-US" dirty="0"/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 smtClean="0"/>
            <a:t>Sharing software</a:t>
          </a:r>
          <a:endParaRPr lang="en-US" dirty="0"/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 smtClean="0"/>
            <a:t>Transferring funds</a:t>
          </a:r>
          <a:endParaRPr lang="en-US" dirty="0"/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B19B-25F2-4F6E-83A2-BF8881FEE08F}" type="pres">
      <dgm:prSet presAssocID="{004FF328-B19D-4D45-8935-F04E6DB6BD84}" presName="sibTrans" presStyleCnt="0"/>
      <dgm:spPr/>
      <dgm:t>
        <a:bodyPr/>
        <a:lstStyle/>
        <a:p>
          <a:endParaRPr lang="en-US"/>
        </a:p>
      </dgm:t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ED4D-27EF-4BD6-8C6E-7CEF18956D84}" type="pres">
      <dgm:prSet presAssocID="{A2E67890-BF84-408D-936D-32F7162D89A3}" presName="sibTrans" presStyleCnt="0"/>
      <dgm:spPr/>
      <dgm:t>
        <a:bodyPr/>
        <a:lstStyle/>
        <a:p>
          <a:endParaRPr lang="en-US"/>
        </a:p>
      </dgm:t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F8C-E920-41D5-A756-3EA3777DDC2C}" type="pres">
      <dgm:prSet presAssocID="{D0EA1D8A-9BC3-4360-9D8A-C942C25BC436}" presName="sibTrans" presStyleCnt="0"/>
      <dgm:spPr/>
      <dgm:t>
        <a:bodyPr/>
        <a:lstStyle/>
        <a:p>
          <a:endParaRPr lang="en-US"/>
        </a:p>
      </dgm:t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6C06-6453-4EB1-B789-F7B701186DAB}" type="pres">
      <dgm:prSet presAssocID="{54819E42-1306-485F-804E-2F24D7DAD4EE}" presName="sibTrans" presStyleCnt="0"/>
      <dgm:spPr/>
      <dgm:t>
        <a:bodyPr/>
        <a:lstStyle/>
        <a:p>
          <a:endParaRPr lang="en-US"/>
        </a:p>
      </dgm:t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C9430F-04D6-4D36-81FA-76BA233E1598}" type="doc">
      <dgm:prSet loTypeId="urn:microsoft.com/office/officeart/2005/8/layout/default#4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4F76E-8317-4471-AE37-A2096E5E194E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09DA4D57-D2D9-47ED-88EC-1FFAC4282061}" type="parTrans" cxnId="{123BCA06-F61F-4B77-B815-17463EA73BFF}">
      <dgm:prSet/>
      <dgm:spPr/>
      <dgm:t>
        <a:bodyPr/>
        <a:lstStyle/>
        <a:p>
          <a:endParaRPr lang="en-US"/>
        </a:p>
      </dgm:t>
    </dgm:pt>
    <dgm:pt modelId="{DDB638F9-7556-4905-8DC5-71F5DECBF38E}" type="sibTrans" cxnId="{123BCA06-F61F-4B77-B815-17463EA73BFF}">
      <dgm:prSet/>
      <dgm:spPr/>
      <dgm:t>
        <a:bodyPr/>
        <a:lstStyle/>
        <a:p>
          <a:endParaRPr lang="en-US"/>
        </a:p>
      </dgm:t>
    </dgm:pt>
    <dgm:pt modelId="{16897897-0ACA-422B-9F66-B5320B2B992C}">
      <dgm:prSet phldrT="[Text]"/>
      <dgm:spPr/>
      <dgm:t>
        <a:bodyPr/>
        <a:lstStyle/>
        <a:p>
          <a:r>
            <a:rPr lang="en-US" dirty="0" smtClean="0"/>
            <a:t>Token ring</a:t>
          </a:r>
          <a:endParaRPr lang="en-US" dirty="0"/>
        </a:p>
      </dgm:t>
    </dgm:pt>
    <dgm:pt modelId="{BE787F6B-1BCA-49A5-8E0A-C65E185DE3A0}" type="parTrans" cxnId="{600EE68D-35C1-4248-B034-7E569A2FD64A}">
      <dgm:prSet/>
      <dgm:spPr/>
      <dgm:t>
        <a:bodyPr/>
        <a:lstStyle/>
        <a:p>
          <a:endParaRPr lang="en-US"/>
        </a:p>
      </dgm:t>
    </dgm:pt>
    <dgm:pt modelId="{0F48B31B-1794-41A9-91F1-F485E44FACD7}" type="sibTrans" cxnId="{600EE68D-35C1-4248-B034-7E569A2FD64A}">
      <dgm:prSet/>
      <dgm:spPr/>
      <dgm:t>
        <a:bodyPr/>
        <a:lstStyle/>
        <a:p>
          <a:endParaRPr lang="en-US"/>
        </a:p>
      </dgm:t>
    </dgm:pt>
    <dgm:pt modelId="{72130512-71FB-4B0B-9302-A42E86E2F191}">
      <dgm:prSet phldrT="[Text]"/>
      <dgm:spPr/>
      <dgm:t>
        <a:bodyPr/>
        <a:lstStyle/>
        <a:p>
          <a:r>
            <a:rPr lang="en-US" dirty="0" smtClean="0"/>
            <a:t>TCP/IP</a:t>
          </a:r>
          <a:endParaRPr lang="en-US" dirty="0"/>
        </a:p>
      </dgm:t>
    </dgm:pt>
    <dgm:pt modelId="{C9B9F327-6A71-41B2-B1AF-0934E7C03A06}" type="parTrans" cxnId="{1BCC0D21-2024-42DD-9AFC-C0CD1CB06072}">
      <dgm:prSet/>
      <dgm:spPr/>
      <dgm:t>
        <a:bodyPr/>
        <a:lstStyle/>
        <a:p>
          <a:endParaRPr lang="en-US"/>
        </a:p>
      </dgm:t>
    </dgm:pt>
    <dgm:pt modelId="{79B7D4BC-031A-4CB4-AF74-AD50224B2984}" type="sibTrans" cxnId="{1BCC0D21-2024-42DD-9AFC-C0CD1CB06072}">
      <dgm:prSet/>
      <dgm:spPr/>
      <dgm:t>
        <a:bodyPr/>
        <a:lstStyle/>
        <a:p>
          <a:endParaRPr lang="en-US"/>
        </a:p>
      </dgm:t>
    </dgm:pt>
    <dgm:pt modelId="{4205452E-54C6-4340-879B-F3099F310C07}">
      <dgm:prSet phldrT="[Text]"/>
      <dgm:spPr/>
      <dgm:t>
        <a:bodyPr/>
        <a:lstStyle/>
        <a:p>
          <a:r>
            <a:rPr lang="en-US" dirty="0" smtClean="0"/>
            <a:t>Wi-Fi</a:t>
          </a:r>
          <a:endParaRPr lang="en-US" dirty="0"/>
        </a:p>
      </dgm:t>
    </dgm:pt>
    <dgm:pt modelId="{0E29A795-4826-4132-A8AE-F5809429EE9F}" type="parTrans" cxnId="{ECB0BE2F-7316-499C-8338-66E08D1EC1C7}">
      <dgm:prSet/>
      <dgm:spPr/>
      <dgm:t>
        <a:bodyPr/>
        <a:lstStyle/>
        <a:p>
          <a:endParaRPr lang="en-US"/>
        </a:p>
      </dgm:t>
    </dgm:pt>
    <dgm:pt modelId="{B2362283-04AE-44AE-954C-53D1C737DF5E}" type="sibTrans" cxnId="{ECB0BE2F-7316-499C-8338-66E08D1EC1C7}">
      <dgm:prSet/>
      <dgm:spPr/>
      <dgm:t>
        <a:bodyPr/>
        <a:lstStyle/>
        <a:p>
          <a:endParaRPr lang="en-US"/>
        </a:p>
      </dgm:t>
    </dgm:pt>
    <dgm:pt modelId="{719AA5FA-A466-45F8-B195-38EC6BC15880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06F58102-8B33-437F-BD28-650B6625E335}" type="parTrans" cxnId="{7F180A55-0966-4807-9745-1F287D858EB3}">
      <dgm:prSet/>
      <dgm:spPr/>
      <dgm:t>
        <a:bodyPr/>
        <a:lstStyle/>
        <a:p>
          <a:endParaRPr lang="en-US"/>
        </a:p>
      </dgm:t>
    </dgm:pt>
    <dgm:pt modelId="{D8747350-74E9-427E-9D20-71F13D62663E}" type="sibTrans" cxnId="{7F180A55-0966-4807-9745-1F287D858EB3}">
      <dgm:prSet/>
      <dgm:spPr/>
      <dgm:t>
        <a:bodyPr/>
        <a:lstStyle/>
        <a:p>
          <a:endParaRPr lang="en-US"/>
        </a:p>
      </dgm:t>
    </dgm:pt>
    <dgm:pt modelId="{C43F282D-BB16-4EF7-A6A2-A6633A90B930}">
      <dgm:prSet phldrT="[Text]"/>
      <dgm:spPr/>
      <dgm:t>
        <a:bodyPr/>
        <a:lstStyle/>
        <a:p>
          <a:r>
            <a:rPr lang="en-US" dirty="0" smtClean="0"/>
            <a:t>UWB</a:t>
          </a:r>
          <a:endParaRPr lang="en-US" dirty="0"/>
        </a:p>
      </dgm:t>
    </dgm:pt>
    <dgm:pt modelId="{8D63DA12-B819-47E6-8FEF-6D79A921DC10}" type="parTrans" cxnId="{D963A54F-793D-400B-8C7E-BB046BA057B1}">
      <dgm:prSet/>
      <dgm:spPr/>
      <dgm:t>
        <a:bodyPr/>
        <a:lstStyle/>
        <a:p>
          <a:endParaRPr lang="en-US"/>
        </a:p>
      </dgm:t>
    </dgm:pt>
    <dgm:pt modelId="{799FDF16-D05A-49A2-90DD-ADAFB3CFDBD9}" type="sibTrans" cxnId="{D963A54F-793D-400B-8C7E-BB046BA057B1}">
      <dgm:prSet/>
      <dgm:spPr/>
      <dgm:t>
        <a:bodyPr/>
        <a:lstStyle/>
        <a:p>
          <a:endParaRPr lang="en-US"/>
        </a:p>
      </dgm:t>
    </dgm:pt>
    <dgm:pt modelId="{5419FDE4-68E1-467B-B9D3-068C5C5D94DC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B36FDAFE-2F98-4D60-88AE-49559DD85CA6}" type="parTrans" cxnId="{82AEE01A-45DF-43A2-8368-E517D86691AC}">
      <dgm:prSet/>
      <dgm:spPr/>
      <dgm:t>
        <a:bodyPr/>
        <a:lstStyle/>
        <a:p>
          <a:endParaRPr lang="en-US"/>
        </a:p>
      </dgm:t>
    </dgm:pt>
    <dgm:pt modelId="{47A64FAB-C908-4DA0-9AD7-1AD5DEDBC2B6}" type="sibTrans" cxnId="{82AEE01A-45DF-43A2-8368-E517D86691AC}">
      <dgm:prSet/>
      <dgm:spPr/>
      <dgm:t>
        <a:bodyPr/>
        <a:lstStyle/>
        <a:p>
          <a:endParaRPr lang="en-US"/>
        </a:p>
      </dgm:t>
    </dgm:pt>
    <dgm:pt modelId="{B64677E5-F64B-41C6-B362-1D433C04FA56}">
      <dgm:prSet phldrT="[Text]"/>
      <dgm:spPr/>
      <dgm:t>
        <a:bodyPr/>
        <a:lstStyle/>
        <a:p>
          <a:r>
            <a:rPr lang="en-US" dirty="0" smtClean="0"/>
            <a:t>RFID</a:t>
          </a:r>
          <a:endParaRPr lang="en-US" dirty="0"/>
        </a:p>
      </dgm:t>
    </dgm:pt>
    <dgm:pt modelId="{AAD3808A-8B97-40D7-9A11-5541DBE38CC5}" type="parTrans" cxnId="{D15C9773-D84C-421E-B92D-676C279542D8}">
      <dgm:prSet/>
      <dgm:spPr/>
      <dgm:t>
        <a:bodyPr/>
        <a:lstStyle/>
        <a:p>
          <a:endParaRPr lang="en-US"/>
        </a:p>
      </dgm:t>
    </dgm:pt>
    <dgm:pt modelId="{62F59573-29EF-4A98-AADA-4F5CBC956761}" type="sibTrans" cxnId="{D15C9773-D84C-421E-B92D-676C279542D8}">
      <dgm:prSet/>
      <dgm:spPr/>
      <dgm:t>
        <a:bodyPr/>
        <a:lstStyle/>
        <a:p>
          <a:endParaRPr lang="en-US"/>
        </a:p>
      </dgm:t>
    </dgm:pt>
    <dgm:pt modelId="{CA9C1543-CBAD-43E1-9FF4-AF5288D9323F}">
      <dgm:prSet phldrT="[Text]"/>
      <dgm:spPr/>
      <dgm:t>
        <a:bodyPr/>
        <a:lstStyle/>
        <a:p>
          <a:r>
            <a:rPr lang="en-US" dirty="0" err="1" smtClean="0"/>
            <a:t>WiMAX</a:t>
          </a:r>
          <a:endParaRPr lang="en-US" dirty="0"/>
        </a:p>
      </dgm:t>
    </dgm:pt>
    <dgm:pt modelId="{4F1FFB74-AFAD-4883-927B-C0EE05A72DFB}" type="parTrans" cxnId="{B2C8E937-A632-42C0-95A5-633797ED7490}">
      <dgm:prSet/>
      <dgm:spPr/>
      <dgm:t>
        <a:bodyPr/>
        <a:lstStyle/>
        <a:p>
          <a:endParaRPr lang="en-US"/>
        </a:p>
      </dgm:t>
    </dgm:pt>
    <dgm:pt modelId="{A5C8B97A-9AE5-47F5-9F5A-41BFB6F98E8C}" type="sibTrans" cxnId="{B2C8E937-A632-42C0-95A5-633797ED7490}">
      <dgm:prSet/>
      <dgm:spPr/>
      <dgm:t>
        <a:bodyPr/>
        <a:lstStyle/>
        <a:p>
          <a:endParaRPr lang="en-US"/>
        </a:p>
      </dgm:t>
    </dgm:pt>
    <dgm:pt modelId="{7245CE29-6E4C-4018-AC3D-003F3F682A6A}">
      <dgm:prSet phldrT="[Text]"/>
      <dgm:spPr/>
      <dgm:t>
        <a:bodyPr/>
        <a:lstStyle/>
        <a:p>
          <a:r>
            <a:rPr lang="en-US" dirty="0" smtClean="0"/>
            <a:t>NFC</a:t>
          </a:r>
          <a:endParaRPr lang="en-US" dirty="0"/>
        </a:p>
      </dgm:t>
    </dgm:pt>
    <dgm:pt modelId="{D22D690F-6FC2-4A7C-9949-17EE32911C33}" type="parTrans" cxnId="{CE229064-240A-4C11-BFAA-E10D775F3242}">
      <dgm:prSet/>
      <dgm:spPr/>
      <dgm:t>
        <a:bodyPr/>
        <a:lstStyle/>
        <a:p>
          <a:endParaRPr lang="en-US"/>
        </a:p>
      </dgm:t>
    </dgm:pt>
    <dgm:pt modelId="{57752BD3-9C96-4EC2-9417-27A62D1E8E42}" type="sibTrans" cxnId="{CE229064-240A-4C11-BFAA-E10D775F3242}">
      <dgm:prSet/>
      <dgm:spPr/>
      <dgm:t>
        <a:bodyPr/>
        <a:lstStyle/>
        <a:p>
          <a:endParaRPr lang="en-US"/>
        </a:p>
      </dgm:t>
    </dgm:pt>
    <dgm:pt modelId="{7D2A3571-70E2-4297-8B78-C1AE0B40E141}" type="pres">
      <dgm:prSet presAssocID="{62C9430F-04D6-4D36-81FA-76BA233E1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97EAB-8E37-4053-9BE0-9E3FAD26B878}" type="pres">
      <dgm:prSet presAssocID="{1874F76E-8317-4471-AE37-A2096E5E194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D5E10-EA78-4EDC-BD0B-D39FE8FD2E69}" type="pres">
      <dgm:prSet presAssocID="{DDB638F9-7556-4905-8DC5-71F5DECBF38E}" presName="sibTrans" presStyleCnt="0"/>
      <dgm:spPr/>
      <dgm:t>
        <a:bodyPr/>
        <a:lstStyle/>
        <a:p>
          <a:endParaRPr lang="en-US"/>
        </a:p>
      </dgm:t>
    </dgm:pt>
    <dgm:pt modelId="{B7567EDE-19B0-4509-933B-71973FA2ECB4}" type="pres">
      <dgm:prSet presAssocID="{16897897-0ACA-422B-9F66-B5320B2B99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EA4C-4FD8-45F4-A4A6-2FC21B84F7B2}" type="pres">
      <dgm:prSet presAssocID="{0F48B31B-1794-41A9-91F1-F485E44FACD7}" presName="sibTrans" presStyleCnt="0"/>
      <dgm:spPr/>
      <dgm:t>
        <a:bodyPr/>
        <a:lstStyle/>
        <a:p>
          <a:endParaRPr lang="en-US"/>
        </a:p>
      </dgm:t>
    </dgm:pt>
    <dgm:pt modelId="{9447B2E2-A35C-41B3-8501-3A1C21DC9B05}" type="pres">
      <dgm:prSet presAssocID="{72130512-71FB-4B0B-9302-A42E86E2F19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55BD-46E1-4582-B79D-A1E2F282BFB9}" type="pres">
      <dgm:prSet presAssocID="{79B7D4BC-031A-4CB4-AF74-AD50224B2984}" presName="sibTrans" presStyleCnt="0"/>
      <dgm:spPr/>
      <dgm:t>
        <a:bodyPr/>
        <a:lstStyle/>
        <a:p>
          <a:endParaRPr lang="en-US"/>
        </a:p>
      </dgm:t>
    </dgm:pt>
    <dgm:pt modelId="{0A864D3B-780B-4EC3-9CB8-544EFF531BB5}" type="pres">
      <dgm:prSet presAssocID="{4205452E-54C6-4340-879B-F3099F310C0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BAD2-6228-4802-BE3D-D33DDC1985CA}" type="pres">
      <dgm:prSet presAssocID="{B2362283-04AE-44AE-954C-53D1C737DF5E}" presName="sibTrans" presStyleCnt="0"/>
      <dgm:spPr/>
      <dgm:t>
        <a:bodyPr/>
        <a:lstStyle/>
        <a:p>
          <a:endParaRPr lang="en-US"/>
        </a:p>
      </dgm:t>
    </dgm:pt>
    <dgm:pt modelId="{684C1824-9C04-4E9F-BBE9-CFF565CD4D99}" type="pres">
      <dgm:prSet presAssocID="{719AA5FA-A466-45F8-B195-38EC6BC1588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1794-0F2C-447B-8F46-7A95B5FAAFD8}" type="pres">
      <dgm:prSet presAssocID="{D8747350-74E9-427E-9D20-71F13D62663E}" presName="sibTrans" presStyleCnt="0"/>
      <dgm:spPr/>
      <dgm:t>
        <a:bodyPr/>
        <a:lstStyle/>
        <a:p>
          <a:endParaRPr lang="en-US"/>
        </a:p>
      </dgm:t>
    </dgm:pt>
    <dgm:pt modelId="{1083ACCF-FEA8-44FB-AC55-92DA547B6774}" type="pres">
      <dgm:prSet presAssocID="{C43F282D-BB16-4EF7-A6A2-A6633A90B93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85C41-3A9D-4AAF-95F8-57B62AAAA487}" type="pres">
      <dgm:prSet presAssocID="{799FDF16-D05A-49A2-90DD-ADAFB3CFDBD9}" presName="sibTrans" presStyleCnt="0"/>
      <dgm:spPr/>
      <dgm:t>
        <a:bodyPr/>
        <a:lstStyle/>
        <a:p>
          <a:endParaRPr lang="en-US"/>
        </a:p>
      </dgm:t>
    </dgm:pt>
    <dgm:pt modelId="{428752A3-586C-4F74-9A7A-B4B40FC6ED65}" type="pres">
      <dgm:prSet presAssocID="{5419FDE4-68E1-467B-B9D3-068C5C5D94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5C7F-310E-4E83-8EFA-9A0E398995F1}" type="pres">
      <dgm:prSet presAssocID="{47A64FAB-C908-4DA0-9AD7-1AD5DEDBC2B6}" presName="sibTrans" presStyleCnt="0"/>
      <dgm:spPr/>
      <dgm:t>
        <a:bodyPr/>
        <a:lstStyle/>
        <a:p>
          <a:endParaRPr lang="en-US"/>
        </a:p>
      </dgm:t>
    </dgm:pt>
    <dgm:pt modelId="{F77DA675-CB14-4ED9-9384-DD9F3CFFA899}" type="pres">
      <dgm:prSet presAssocID="{B64677E5-F64B-41C6-B362-1D433C04FA5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F4FD-714D-465C-BBEE-AB366F6034D1}" type="pres">
      <dgm:prSet presAssocID="{62F59573-29EF-4A98-AADA-4F5CBC956761}" presName="sibTrans" presStyleCnt="0"/>
      <dgm:spPr/>
      <dgm:t>
        <a:bodyPr/>
        <a:lstStyle/>
        <a:p>
          <a:endParaRPr lang="en-US"/>
        </a:p>
      </dgm:t>
    </dgm:pt>
    <dgm:pt modelId="{320864EE-9DBD-420A-BB64-53C1890226EF}" type="pres">
      <dgm:prSet presAssocID="{7245CE29-6E4C-4018-AC3D-003F3F682A6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530DD-3916-40DD-8B03-4DB7DBB2C09D}" type="pres">
      <dgm:prSet presAssocID="{57752BD3-9C96-4EC2-9417-27A62D1E8E42}" presName="sibTrans" presStyleCnt="0"/>
      <dgm:spPr/>
      <dgm:t>
        <a:bodyPr/>
        <a:lstStyle/>
        <a:p>
          <a:endParaRPr lang="en-US"/>
        </a:p>
      </dgm:t>
    </dgm:pt>
    <dgm:pt modelId="{6F47C1B6-0F61-4DD1-BA4C-50DE10886A7E}" type="pres">
      <dgm:prSet presAssocID="{CA9C1543-CBAD-43E1-9FF4-AF5288D9323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3A54F-793D-400B-8C7E-BB046BA057B1}" srcId="{62C9430F-04D6-4D36-81FA-76BA233E1598}" destId="{C43F282D-BB16-4EF7-A6A2-A6633A90B930}" srcOrd="5" destOrd="0" parTransId="{8D63DA12-B819-47E6-8FEF-6D79A921DC10}" sibTransId="{799FDF16-D05A-49A2-90DD-ADAFB3CFDBD9}"/>
    <dgm:cxn modelId="{600EE68D-35C1-4248-B034-7E569A2FD64A}" srcId="{62C9430F-04D6-4D36-81FA-76BA233E1598}" destId="{16897897-0ACA-422B-9F66-B5320B2B992C}" srcOrd="1" destOrd="0" parTransId="{BE787F6B-1BCA-49A5-8E0A-C65E185DE3A0}" sibTransId="{0F48B31B-1794-41A9-91F1-F485E44FACD7}"/>
    <dgm:cxn modelId="{7F180A55-0966-4807-9745-1F287D858EB3}" srcId="{62C9430F-04D6-4D36-81FA-76BA233E1598}" destId="{719AA5FA-A466-45F8-B195-38EC6BC15880}" srcOrd="4" destOrd="0" parTransId="{06F58102-8B33-437F-BD28-650B6625E335}" sibTransId="{D8747350-74E9-427E-9D20-71F13D62663E}"/>
    <dgm:cxn modelId="{1BCC0D21-2024-42DD-9AFC-C0CD1CB06072}" srcId="{62C9430F-04D6-4D36-81FA-76BA233E1598}" destId="{72130512-71FB-4B0B-9302-A42E86E2F191}" srcOrd="2" destOrd="0" parTransId="{C9B9F327-6A71-41B2-B1AF-0934E7C03A06}" sibTransId="{79B7D4BC-031A-4CB4-AF74-AD50224B2984}"/>
    <dgm:cxn modelId="{278107F6-0E74-4623-A635-71382F080FA2}" type="presOf" srcId="{C43F282D-BB16-4EF7-A6A2-A6633A90B930}" destId="{1083ACCF-FEA8-44FB-AC55-92DA547B6774}" srcOrd="0" destOrd="0" presId="urn:microsoft.com/office/officeart/2005/8/layout/default#46"/>
    <dgm:cxn modelId="{86E8212C-32EC-4B04-AB8D-6A44132C60DD}" type="presOf" srcId="{5419FDE4-68E1-467B-B9D3-068C5C5D94DC}" destId="{428752A3-586C-4F74-9A7A-B4B40FC6ED65}" srcOrd="0" destOrd="0" presId="urn:microsoft.com/office/officeart/2005/8/layout/default#46"/>
    <dgm:cxn modelId="{EE591282-647E-4AD5-B45D-DB3D258DA2DD}" type="presOf" srcId="{CA9C1543-CBAD-43E1-9FF4-AF5288D9323F}" destId="{6F47C1B6-0F61-4DD1-BA4C-50DE10886A7E}" srcOrd="0" destOrd="0" presId="urn:microsoft.com/office/officeart/2005/8/layout/default#46"/>
    <dgm:cxn modelId="{82AEE01A-45DF-43A2-8368-E517D86691AC}" srcId="{62C9430F-04D6-4D36-81FA-76BA233E1598}" destId="{5419FDE4-68E1-467B-B9D3-068C5C5D94DC}" srcOrd="6" destOrd="0" parTransId="{B36FDAFE-2F98-4D60-88AE-49559DD85CA6}" sibTransId="{47A64FAB-C908-4DA0-9AD7-1AD5DEDBC2B6}"/>
    <dgm:cxn modelId="{3A58062E-E920-4D8E-822B-4CE3BF5CB91D}" type="presOf" srcId="{1874F76E-8317-4471-AE37-A2096E5E194E}" destId="{A9D97EAB-8E37-4053-9BE0-9E3FAD26B878}" srcOrd="0" destOrd="0" presId="urn:microsoft.com/office/officeart/2005/8/layout/default#46"/>
    <dgm:cxn modelId="{1BD7B825-A782-4BCE-8313-D4C2BDE83151}" type="presOf" srcId="{16897897-0ACA-422B-9F66-B5320B2B992C}" destId="{B7567EDE-19B0-4509-933B-71973FA2ECB4}" srcOrd="0" destOrd="0" presId="urn:microsoft.com/office/officeart/2005/8/layout/default#46"/>
    <dgm:cxn modelId="{D15C9773-D84C-421E-B92D-676C279542D8}" srcId="{62C9430F-04D6-4D36-81FA-76BA233E1598}" destId="{B64677E5-F64B-41C6-B362-1D433C04FA56}" srcOrd="7" destOrd="0" parTransId="{AAD3808A-8B97-40D7-9A11-5541DBE38CC5}" sibTransId="{62F59573-29EF-4A98-AADA-4F5CBC956761}"/>
    <dgm:cxn modelId="{8D638BA4-E785-454E-ADB5-1F3913F89D46}" type="presOf" srcId="{72130512-71FB-4B0B-9302-A42E86E2F191}" destId="{9447B2E2-A35C-41B3-8501-3A1C21DC9B05}" srcOrd="0" destOrd="0" presId="urn:microsoft.com/office/officeart/2005/8/layout/default#46"/>
    <dgm:cxn modelId="{CE229064-240A-4C11-BFAA-E10D775F3242}" srcId="{62C9430F-04D6-4D36-81FA-76BA233E1598}" destId="{7245CE29-6E4C-4018-AC3D-003F3F682A6A}" srcOrd="8" destOrd="0" parTransId="{D22D690F-6FC2-4A7C-9949-17EE32911C33}" sibTransId="{57752BD3-9C96-4EC2-9417-27A62D1E8E42}"/>
    <dgm:cxn modelId="{2C39AC12-1665-4108-B154-29B269FAEF6B}" type="presOf" srcId="{62C9430F-04D6-4D36-81FA-76BA233E1598}" destId="{7D2A3571-70E2-4297-8B78-C1AE0B40E141}" srcOrd="0" destOrd="0" presId="urn:microsoft.com/office/officeart/2005/8/layout/default#46"/>
    <dgm:cxn modelId="{3B6250B6-6DA2-4D37-AD7C-377A74659BD7}" type="presOf" srcId="{719AA5FA-A466-45F8-B195-38EC6BC15880}" destId="{684C1824-9C04-4E9F-BBE9-CFF565CD4D99}" srcOrd="0" destOrd="0" presId="urn:microsoft.com/office/officeart/2005/8/layout/default#46"/>
    <dgm:cxn modelId="{ECB0BE2F-7316-499C-8338-66E08D1EC1C7}" srcId="{62C9430F-04D6-4D36-81FA-76BA233E1598}" destId="{4205452E-54C6-4340-879B-F3099F310C07}" srcOrd="3" destOrd="0" parTransId="{0E29A795-4826-4132-A8AE-F5809429EE9F}" sibTransId="{B2362283-04AE-44AE-954C-53D1C737DF5E}"/>
    <dgm:cxn modelId="{DC672173-A465-4BC2-B6F6-FDCA288C90E4}" type="presOf" srcId="{B64677E5-F64B-41C6-B362-1D433C04FA56}" destId="{F77DA675-CB14-4ED9-9384-DD9F3CFFA899}" srcOrd="0" destOrd="0" presId="urn:microsoft.com/office/officeart/2005/8/layout/default#46"/>
    <dgm:cxn modelId="{DD4F0ADB-AD49-4574-87C9-E898716C60E0}" type="presOf" srcId="{4205452E-54C6-4340-879B-F3099F310C07}" destId="{0A864D3B-780B-4EC3-9CB8-544EFF531BB5}" srcOrd="0" destOrd="0" presId="urn:microsoft.com/office/officeart/2005/8/layout/default#46"/>
    <dgm:cxn modelId="{123BCA06-F61F-4B77-B815-17463EA73BFF}" srcId="{62C9430F-04D6-4D36-81FA-76BA233E1598}" destId="{1874F76E-8317-4471-AE37-A2096E5E194E}" srcOrd="0" destOrd="0" parTransId="{09DA4D57-D2D9-47ED-88EC-1FFAC4282061}" sibTransId="{DDB638F9-7556-4905-8DC5-71F5DECBF38E}"/>
    <dgm:cxn modelId="{B9960A4E-13B5-4DF4-9B70-4863F2A891C0}" type="presOf" srcId="{7245CE29-6E4C-4018-AC3D-003F3F682A6A}" destId="{320864EE-9DBD-420A-BB64-53C1890226EF}" srcOrd="0" destOrd="0" presId="urn:microsoft.com/office/officeart/2005/8/layout/default#46"/>
    <dgm:cxn modelId="{B2C8E937-A632-42C0-95A5-633797ED7490}" srcId="{62C9430F-04D6-4D36-81FA-76BA233E1598}" destId="{CA9C1543-CBAD-43E1-9FF4-AF5288D9323F}" srcOrd="9" destOrd="0" parTransId="{4F1FFB74-AFAD-4883-927B-C0EE05A72DFB}" sibTransId="{A5C8B97A-9AE5-47F5-9F5A-41BFB6F98E8C}"/>
    <dgm:cxn modelId="{3AF1A542-2FF6-4A0D-802D-A9CD22CA9B92}" type="presParOf" srcId="{7D2A3571-70E2-4297-8B78-C1AE0B40E141}" destId="{A9D97EAB-8E37-4053-9BE0-9E3FAD26B878}" srcOrd="0" destOrd="0" presId="urn:microsoft.com/office/officeart/2005/8/layout/default#46"/>
    <dgm:cxn modelId="{F3BD59A5-5D39-4BF8-A737-6F94C8960D44}" type="presParOf" srcId="{7D2A3571-70E2-4297-8B78-C1AE0B40E141}" destId="{975D5E10-EA78-4EDC-BD0B-D39FE8FD2E69}" srcOrd="1" destOrd="0" presId="urn:microsoft.com/office/officeart/2005/8/layout/default#46"/>
    <dgm:cxn modelId="{F73E4AEE-4796-45D3-BA01-4E9C95FC63CE}" type="presParOf" srcId="{7D2A3571-70E2-4297-8B78-C1AE0B40E141}" destId="{B7567EDE-19B0-4509-933B-71973FA2ECB4}" srcOrd="2" destOrd="0" presId="urn:microsoft.com/office/officeart/2005/8/layout/default#46"/>
    <dgm:cxn modelId="{CD811FEC-D7CC-4B82-862E-3D3CE59229F0}" type="presParOf" srcId="{7D2A3571-70E2-4297-8B78-C1AE0B40E141}" destId="{7A1EEA4C-4FD8-45F4-A4A6-2FC21B84F7B2}" srcOrd="3" destOrd="0" presId="urn:microsoft.com/office/officeart/2005/8/layout/default#46"/>
    <dgm:cxn modelId="{EBD6E792-037D-437F-A4D1-0011FF510A7D}" type="presParOf" srcId="{7D2A3571-70E2-4297-8B78-C1AE0B40E141}" destId="{9447B2E2-A35C-41B3-8501-3A1C21DC9B05}" srcOrd="4" destOrd="0" presId="urn:microsoft.com/office/officeart/2005/8/layout/default#46"/>
    <dgm:cxn modelId="{89B36A06-76DD-4758-9FB5-0339A558538F}" type="presParOf" srcId="{7D2A3571-70E2-4297-8B78-C1AE0B40E141}" destId="{050C55BD-46E1-4582-B79D-A1E2F282BFB9}" srcOrd="5" destOrd="0" presId="urn:microsoft.com/office/officeart/2005/8/layout/default#46"/>
    <dgm:cxn modelId="{F98B6CA0-4F1B-4107-8F2F-C7937098C01E}" type="presParOf" srcId="{7D2A3571-70E2-4297-8B78-C1AE0B40E141}" destId="{0A864D3B-780B-4EC3-9CB8-544EFF531BB5}" srcOrd="6" destOrd="0" presId="urn:microsoft.com/office/officeart/2005/8/layout/default#46"/>
    <dgm:cxn modelId="{4013C5D2-D1D1-4192-A50F-EB498F342888}" type="presParOf" srcId="{7D2A3571-70E2-4297-8B78-C1AE0B40E141}" destId="{61D5BAD2-6228-4802-BE3D-D33DDC1985CA}" srcOrd="7" destOrd="0" presId="urn:microsoft.com/office/officeart/2005/8/layout/default#46"/>
    <dgm:cxn modelId="{8CF4B8D3-A8AB-40DC-8070-97514CEB0A7C}" type="presParOf" srcId="{7D2A3571-70E2-4297-8B78-C1AE0B40E141}" destId="{684C1824-9C04-4E9F-BBE9-CFF565CD4D99}" srcOrd="8" destOrd="0" presId="urn:microsoft.com/office/officeart/2005/8/layout/default#46"/>
    <dgm:cxn modelId="{A581BB95-0311-473A-8441-36C63376047D}" type="presParOf" srcId="{7D2A3571-70E2-4297-8B78-C1AE0B40E141}" destId="{945D1794-0F2C-447B-8F46-7A95B5FAAFD8}" srcOrd="9" destOrd="0" presId="urn:microsoft.com/office/officeart/2005/8/layout/default#46"/>
    <dgm:cxn modelId="{4CDA16EB-B1B8-436A-9EB5-E95877B1C033}" type="presParOf" srcId="{7D2A3571-70E2-4297-8B78-C1AE0B40E141}" destId="{1083ACCF-FEA8-44FB-AC55-92DA547B6774}" srcOrd="10" destOrd="0" presId="urn:microsoft.com/office/officeart/2005/8/layout/default#46"/>
    <dgm:cxn modelId="{6B2CCCC8-59F9-4BA8-A772-2693895B3FB4}" type="presParOf" srcId="{7D2A3571-70E2-4297-8B78-C1AE0B40E141}" destId="{7C485C41-3A9D-4AAF-95F8-57B62AAAA487}" srcOrd="11" destOrd="0" presId="urn:microsoft.com/office/officeart/2005/8/layout/default#46"/>
    <dgm:cxn modelId="{D1A6BB4E-C340-4ADD-9F6B-FA0127CDE324}" type="presParOf" srcId="{7D2A3571-70E2-4297-8B78-C1AE0B40E141}" destId="{428752A3-586C-4F74-9A7A-B4B40FC6ED65}" srcOrd="12" destOrd="0" presId="urn:microsoft.com/office/officeart/2005/8/layout/default#46"/>
    <dgm:cxn modelId="{06F363D0-44FB-4FC3-8BA9-256D62A16A08}" type="presParOf" srcId="{7D2A3571-70E2-4297-8B78-C1AE0B40E141}" destId="{2EA35C7F-310E-4E83-8EFA-9A0E398995F1}" srcOrd="13" destOrd="0" presId="urn:microsoft.com/office/officeart/2005/8/layout/default#46"/>
    <dgm:cxn modelId="{993E0212-510E-4BE1-8841-28DD2A8ABD2F}" type="presParOf" srcId="{7D2A3571-70E2-4297-8B78-C1AE0B40E141}" destId="{F77DA675-CB14-4ED9-9384-DD9F3CFFA899}" srcOrd="14" destOrd="0" presId="urn:microsoft.com/office/officeart/2005/8/layout/default#46"/>
    <dgm:cxn modelId="{78D0AA7B-1300-4FF7-95FD-6D0EEAABAB63}" type="presParOf" srcId="{7D2A3571-70E2-4297-8B78-C1AE0B40E141}" destId="{3EF5F4FD-714D-465C-BBEE-AB366F6034D1}" srcOrd="15" destOrd="0" presId="urn:microsoft.com/office/officeart/2005/8/layout/default#46"/>
    <dgm:cxn modelId="{ADD5B599-D005-453D-8ABC-C02D2465F1C3}" type="presParOf" srcId="{7D2A3571-70E2-4297-8B78-C1AE0B40E141}" destId="{320864EE-9DBD-420A-BB64-53C1890226EF}" srcOrd="16" destOrd="0" presId="urn:microsoft.com/office/officeart/2005/8/layout/default#46"/>
    <dgm:cxn modelId="{667DD895-536A-4662-AAC1-8554A7C6135B}" type="presParOf" srcId="{7D2A3571-70E2-4297-8B78-C1AE0B40E141}" destId="{6E9530DD-3916-40DD-8B03-4DB7DBB2C09D}" srcOrd="17" destOrd="0" presId="urn:microsoft.com/office/officeart/2005/8/layout/default#46"/>
    <dgm:cxn modelId="{BFF9D98E-172A-4077-BECF-C62265C4FE46}" type="presParOf" srcId="{7D2A3571-70E2-4297-8B78-C1AE0B40E141}" destId="{6F47C1B6-0F61-4DD1-BA4C-50DE10886A7E}" srcOrd="18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1A4AC5-F70A-47E9-B508-1F43A68A643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C289E35-E95F-4AC9-BE1E-F5D745B6E117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Ethernet</a:t>
          </a:r>
          <a:r>
            <a:rPr lang="en-US" b="0" dirty="0" smtClean="0">
              <a:solidFill>
                <a:srgbClr val="005F86"/>
              </a:solidFill>
            </a:rPr>
            <a:t> </a:t>
          </a:r>
          <a:r>
            <a:rPr lang="en-US" b="0" dirty="0" smtClean="0"/>
            <a:t>is a network standard that specifies no central computer or device on the network (nodes) should control when data can be transmitted</a:t>
          </a:r>
          <a:endParaRPr lang="en-US" b="1" dirty="0"/>
        </a:p>
      </dgm:t>
    </dgm:pt>
    <dgm:pt modelId="{50B945C5-4883-4969-9B3E-AE89754E7638}" type="parTrans" cxnId="{78F646AD-923C-4815-9EEC-390CB433FB74}">
      <dgm:prSet/>
      <dgm:spPr/>
      <dgm:t>
        <a:bodyPr/>
        <a:lstStyle/>
        <a:p>
          <a:endParaRPr lang="en-US"/>
        </a:p>
      </dgm:t>
    </dgm:pt>
    <dgm:pt modelId="{8D1FBE19-43F1-4798-9729-2192AB51C818}" type="sibTrans" cxnId="{78F646AD-923C-4815-9EEC-390CB433FB74}">
      <dgm:prSet/>
      <dgm:spPr/>
      <dgm:t>
        <a:bodyPr/>
        <a:lstStyle/>
        <a:p>
          <a:endParaRPr lang="en-US"/>
        </a:p>
      </dgm:t>
    </dgm:pt>
    <dgm:pt modelId="{305FB2A0-0F1D-44FB-B7E7-05E0352537A8}">
      <dgm:prSet phldrT="[Text]"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005F86"/>
              </a:solidFill>
            </a:rPr>
            <a:t>token ring</a:t>
          </a:r>
          <a:r>
            <a:rPr lang="en-US" b="0" dirty="0" smtClean="0">
              <a:solidFill>
                <a:srgbClr val="005F86"/>
              </a:solidFill>
            </a:rPr>
            <a:t> </a:t>
          </a:r>
          <a:r>
            <a:rPr lang="en-US" b="0" dirty="0" smtClean="0"/>
            <a:t>standard specifies that computers and devices on the network share or pass a special signal (token)</a:t>
          </a:r>
        </a:p>
      </dgm:t>
    </dgm:pt>
    <dgm:pt modelId="{36C6F27A-4678-4FDE-8DDA-943D08EC93EA}" type="parTrans" cxnId="{BAC4B154-1FE9-432E-88D6-6F9B92BB64C0}">
      <dgm:prSet/>
      <dgm:spPr/>
      <dgm:t>
        <a:bodyPr/>
        <a:lstStyle/>
        <a:p>
          <a:endParaRPr lang="en-US"/>
        </a:p>
      </dgm:t>
    </dgm:pt>
    <dgm:pt modelId="{E61AD069-24D6-411F-918C-2E3DC12A24D5}" type="sibTrans" cxnId="{BAC4B154-1FE9-432E-88D6-6F9B92BB64C0}">
      <dgm:prSet/>
      <dgm:spPr/>
      <dgm:t>
        <a:bodyPr/>
        <a:lstStyle/>
        <a:p>
          <a:endParaRPr lang="en-US"/>
        </a:p>
      </dgm:t>
    </dgm:pt>
    <dgm:pt modelId="{D48CA669-DB9C-4A19-9A62-096B456A1CE2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TCP/IP</a:t>
          </a:r>
          <a:r>
            <a:rPr lang="en-US" b="0" dirty="0" smtClean="0"/>
            <a:t> is a network protocol that defines how messages (data) are routed from one end of a network to another</a:t>
          </a:r>
          <a:endParaRPr lang="en-US" b="1" dirty="0" smtClean="0"/>
        </a:p>
      </dgm:t>
    </dgm:pt>
    <dgm:pt modelId="{EAB9582E-E9B8-4B12-850E-892DF30BF247}" type="parTrans" cxnId="{AEC46322-CB44-4824-9501-5AF36BA897B0}">
      <dgm:prSet/>
      <dgm:spPr/>
      <dgm:t>
        <a:bodyPr/>
        <a:lstStyle/>
        <a:p>
          <a:endParaRPr lang="en-US"/>
        </a:p>
      </dgm:t>
    </dgm:pt>
    <dgm:pt modelId="{11182544-E5BE-40BE-BF32-293E92E072F9}" type="sibTrans" cxnId="{AEC46322-CB44-4824-9501-5AF36BA897B0}">
      <dgm:prSet/>
      <dgm:spPr/>
      <dgm:t>
        <a:bodyPr/>
        <a:lstStyle/>
        <a:p>
          <a:endParaRPr lang="en-US"/>
        </a:p>
      </dgm:t>
    </dgm:pt>
    <dgm:pt modelId="{A695A48A-E01A-4913-B722-F618D16E7E88}" type="pres">
      <dgm:prSet presAssocID="{E21A4AC5-F70A-47E9-B508-1F43A68A6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613B54-6218-487D-8CCF-C42B69333215}" type="pres">
      <dgm:prSet presAssocID="{0C289E35-E95F-4AC9-BE1E-F5D745B6E1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D44B-A20D-4FA7-8DDD-29FFA66B35F5}" type="pres">
      <dgm:prSet presAssocID="{8D1FBE19-43F1-4798-9729-2192AB51C818}" presName="spacer" presStyleCnt="0"/>
      <dgm:spPr/>
      <dgm:t>
        <a:bodyPr/>
        <a:lstStyle/>
        <a:p>
          <a:endParaRPr lang="en-US"/>
        </a:p>
      </dgm:t>
    </dgm:pt>
    <dgm:pt modelId="{461842BB-DB60-4263-93C8-9D9B9B5ECFAA}" type="pres">
      <dgm:prSet presAssocID="{305FB2A0-0F1D-44FB-B7E7-05E0352537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1D798-53B5-45AF-BB6E-BBCF29BE85D0}" type="pres">
      <dgm:prSet presAssocID="{E61AD069-24D6-411F-918C-2E3DC12A24D5}" presName="spacer" presStyleCnt="0"/>
      <dgm:spPr/>
      <dgm:t>
        <a:bodyPr/>
        <a:lstStyle/>
        <a:p>
          <a:endParaRPr lang="en-US"/>
        </a:p>
      </dgm:t>
    </dgm:pt>
    <dgm:pt modelId="{52AC7EE7-D051-44C7-8900-80CE4670C2AA}" type="pres">
      <dgm:prSet presAssocID="{D48CA669-DB9C-4A19-9A62-096B456A1C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46322-CB44-4824-9501-5AF36BA897B0}" srcId="{E21A4AC5-F70A-47E9-B508-1F43A68A643F}" destId="{D48CA669-DB9C-4A19-9A62-096B456A1CE2}" srcOrd="2" destOrd="0" parTransId="{EAB9582E-E9B8-4B12-850E-892DF30BF247}" sibTransId="{11182544-E5BE-40BE-BF32-293E92E072F9}"/>
    <dgm:cxn modelId="{BD78464A-95C0-43FF-8BA4-326FA2EBA310}" type="presOf" srcId="{E21A4AC5-F70A-47E9-B508-1F43A68A643F}" destId="{A695A48A-E01A-4913-B722-F618D16E7E88}" srcOrd="0" destOrd="0" presId="urn:microsoft.com/office/officeart/2005/8/layout/vList2"/>
    <dgm:cxn modelId="{4BCBA03F-26CF-4842-836D-089D0D2439F7}" type="presOf" srcId="{0C289E35-E95F-4AC9-BE1E-F5D745B6E117}" destId="{E1613B54-6218-487D-8CCF-C42B69333215}" srcOrd="0" destOrd="0" presId="urn:microsoft.com/office/officeart/2005/8/layout/vList2"/>
    <dgm:cxn modelId="{2CF9E450-3BF6-4F0E-A183-1BBEF54AE427}" type="presOf" srcId="{D48CA669-DB9C-4A19-9A62-096B456A1CE2}" destId="{52AC7EE7-D051-44C7-8900-80CE4670C2AA}" srcOrd="0" destOrd="0" presId="urn:microsoft.com/office/officeart/2005/8/layout/vList2"/>
    <dgm:cxn modelId="{BAC4B154-1FE9-432E-88D6-6F9B92BB64C0}" srcId="{E21A4AC5-F70A-47E9-B508-1F43A68A643F}" destId="{305FB2A0-0F1D-44FB-B7E7-05E0352537A8}" srcOrd="1" destOrd="0" parTransId="{36C6F27A-4678-4FDE-8DDA-943D08EC93EA}" sibTransId="{E61AD069-24D6-411F-918C-2E3DC12A24D5}"/>
    <dgm:cxn modelId="{78F646AD-923C-4815-9EEC-390CB433FB74}" srcId="{E21A4AC5-F70A-47E9-B508-1F43A68A643F}" destId="{0C289E35-E95F-4AC9-BE1E-F5D745B6E117}" srcOrd="0" destOrd="0" parTransId="{50B945C5-4883-4969-9B3E-AE89754E7638}" sibTransId="{8D1FBE19-43F1-4798-9729-2192AB51C818}"/>
    <dgm:cxn modelId="{75D12F01-BB05-4FE3-BC5A-FD2443AC6B55}" type="presOf" srcId="{305FB2A0-0F1D-44FB-B7E7-05E0352537A8}" destId="{461842BB-DB60-4263-93C8-9D9B9B5ECFAA}" srcOrd="0" destOrd="0" presId="urn:microsoft.com/office/officeart/2005/8/layout/vList2"/>
    <dgm:cxn modelId="{9294B4B5-35E5-43F5-9C79-D2458B37C110}" type="presParOf" srcId="{A695A48A-E01A-4913-B722-F618D16E7E88}" destId="{E1613B54-6218-487D-8CCF-C42B69333215}" srcOrd="0" destOrd="0" presId="urn:microsoft.com/office/officeart/2005/8/layout/vList2"/>
    <dgm:cxn modelId="{06768C40-B039-486D-BD44-BC91B2CA2BB5}" type="presParOf" srcId="{A695A48A-E01A-4913-B722-F618D16E7E88}" destId="{590DD44B-A20D-4FA7-8DDD-29FFA66B35F5}" srcOrd="1" destOrd="0" presId="urn:microsoft.com/office/officeart/2005/8/layout/vList2"/>
    <dgm:cxn modelId="{9208EFEE-46F0-45C1-87EA-C6E96BABAAE9}" type="presParOf" srcId="{A695A48A-E01A-4913-B722-F618D16E7E88}" destId="{461842BB-DB60-4263-93C8-9D9B9B5ECFAA}" srcOrd="2" destOrd="0" presId="urn:microsoft.com/office/officeart/2005/8/layout/vList2"/>
    <dgm:cxn modelId="{F1B04437-53D7-4A1B-888E-A1B08EEED855}" type="presParOf" srcId="{A695A48A-E01A-4913-B722-F618D16E7E88}" destId="{AEC1D798-53B5-45AF-BB6E-BBCF29BE85D0}" srcOrd="3" destOrd="0" presId="urn:microsoft.com/office/officeart/2005/8/layout/vList2"/>
    <dgm:cxn modelId="{3E546D12-8104-4592-8CDB-079845A563DC}" type="presParOf" srcId="{A695A48A-E01A-4913-B722-F618D16E7E88}" destId="{52AC7EE7-D051-44C7-8900-80CE4670C2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60414-9F80-493F-B687-6AC81EEA692C}" type="doc">
      <dgm:prSet loTypeId="urn:microsoft.com/office/officeart/2005/8/layout/default#4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FCAFF-3305-42D9-87D3-C69744A862BE}">
      <dgm:prSet phldrT="[Text]"/>
      <dgm:spPr/>
      <dgm:t>
        <a:bodyPr/>
        <a:lstStyle/>
        <a:p>
          <a:r>
            <a:rPr lang="en-US" dirty="0" smtClean="0"/>
            <a:t>Help users establish a connection to another computer, mobile device, or network</a:t>
          </a:r>
          <a:endParaRPr lang="en-US" dirty="0"/>
        </a:p>
      </dgm:t>
    </dgm:pt>
    <dgm:pt modelId="{5FB4B9A7-CC0E-433B-BB58-95D1037CC681}" type="parTrans" cxnId="{6A550F46-8237-47DB-AD14-FD3524B8D23F}">
      <dgm:prSet/>
      <dgm:spPr/>
      <dgm:t>
        <a:bodyPr/>
        <a:lstStyle/>
        <a:p>
          <a:endParaRPr lang="en-US"/>
        </a:p>
      </dgm:t>
    </dgm:pt>
    <dgm:pt modelId="{FD163F34-F467-4786-9139-140FBFFA93CE}" type="sibTrans" cxnId="{6A550F46-8237-47DB-AD14-FD3524B8D23F}">
      <dgm:prSet/>
      <dgm:spPr/>
      <dgm:t>
        <a:bodyPr/>
        <a:lstStyle/>
        <a:p>
          <a:endParaRPr lang="en-US"/>
        </a:p>
      </dgm:t>
    </dgm:pt>
    <dgm:pt modelId="{7CDF04EA-1207-4BF3-A9C3-D202CEE88B96}">
      <dgm:prSet phldrT="[Text]"/>
      <dgm:spPr/>
      <dgm:t>
        <a:bodyPr/>
        <a:lstStyle/>
        <a:p>
          <a:r>
            <a:rPr lang="en-US" dirty="0" smtClean="0"/>
            <a:t>Manage the transmission of data, instructions, and information</a:t>
          </a:r>
          <a:endParaRPr lang="en-US" dirty="0"/>
        </a:p>
      </dgm:t>
    </dgm:pt>
    <dgm:pt modelId="{BFC8F8CE-5300-4A7D-902D-05BCAEC86805}" type="parTrans" cxnId="{7C73979E-2465-4879-96FB-B9759DF5ABE7}">
      <dgm:prSet/>
      <dgm:spPr/>
      <dgm:t>
        <a:bodyPr/>
        <a:lstStyle/>
        <a:p>
          <a:endParaRPr lang="en-US"/>
        </a:p>
      </dgm:t>
    </dgm:pt>
    <dgm:pt modelId="{E74656B7-A89A-4CE8-B644-6A23DAD4A4F6}" type="sibTrans" cxnId="{7C73979E-2465-4879-96FB-B9759DF5ABE7}">
      <dgm:prSet/>
      <dgm:spPr/>
      <dgm:t>
        <a:bodyPr/>
        <a:lstStyle/>
        <a:p>
          <a:endParaRPr lang="en-US"/>
        </a:p>
      </dgm:t>
    </dgm:pt>
    <dgm:pt modelId="{9E582E46-9028-459A-BEFC-810712988B0D}">
      <dgm:prSet phldrT="[Text]"/>
      <dgm:spPr/>
      <dgm:t>
        <a:bodyPr/>
        <a:lstStyle/>
        <a:p>
          <a:r>
            <a:rPr lang="en-US" dirty="0" smtClean="0"/>
            <a:t>Provide an interface for users to communicate with one another</a:t>
          </a:r>
          <a:endParaRPr lang="en-US" dirty="0"/>
        </a:p>
      </dgm:t>
    </dgm:pt>
    <dgm:pt modelId="{0CFC31B4-B609-4043-8D91-3D18A92EBF35}" type="parTrans" cxnId="{0245A121-9605-484F-99A7-25D457D24148}">
      <dgm:prSet/>
      <dgm:spPr/>
      <dgm:t>
        <a:bodyPr/>
        <a:lstStyle/>
        <a:p>
          <a:endParaRPr lang="en-US"/>
        </a:p>
      </dgm:t>
    </dgm:pt>
    <dgm:pt modelId="{7B20D226-F87A-4691-906A-0C0739BECB8B}" type="sibTrans" cxnId="{0245A121-9605-484F-99A7-25D457D24148}">
      <dgm:prSet/>
      <dgm:spPr/>
      <dgm:t>
        <a:bodyPr/>
        <a:lstStyle/>
        <a:p>
          <a:endParaRPr lang="en-US"/>
        </a:p>
      </dgm:t>
    </dgm:pt>
    <dgm:pt modelId="{BF0C9F82-950B-454D-90BE-D6FDF1F002CD}" type="pres">
      <dgm:prSet presAssocID="{A2E60414-9F80-493F-B687-6AC81EEA69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96BF-0DC1-4E78-ACD3-3A268624C96A}" type="pres">
      <dgm:prSet presAssocID="{732FCAFF-3305-42D9-87D3-C69744A862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CFD8-24E5-4CBF-BF1B-52E3E685C5C0}" type="pres">
      <dgm:prSet presAssocID="{FD163F34-F467-4786-9139-140FBFFA93CE}" presName="sibTrans" presStyleCnt="0"/>
      <dgm:spPr/>
      <dgm:t>
        <a:bodyPr/>
        <a:lstStyle/>
        <a:p>
          <a:endParaRPr lang="en-US"/>
        </a:p>
      </dgm:t>
    </dgm:pt>
    <dgm:pt modelId="{9B7B4F0C-31FC-4E60-BD94-5DD277AF6FE2}" type="pres">
      <dgm:prSet presAssocID="{7CDF04EA-1207-4BF3-A9C3-D202CEE88B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C72D-8610-4446-9C15-A7A6B411980F}" type="pres">
      <dgm:prSet presAssocID="{E74656B7-A89A-4CE8-B644-6A23DAD4A4F6}" presName="sibTrans" presStyleCnt="0"/>
      <dgm:spPr/>
      <dgm:t>
        <a:bodyPr/>
        <a:lstStyle/>
        <a:p>
          <a:endParaRPr lang="en-US"/>
        </a:p>
      </dgm:t>
    </dgm:pt>
    <dgm:pt modelId="{D5EE9750-18AA-420B-B3C5-08E66B1B5DC0}" type="pres">
      <dgm:prSet presAssocID="{9E582E46-9028-459A-BEFC-810712988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3979E-2465-4879-96FB-B9759DF5ABE7}" srcId="{A2E60414-9F80-493F-B687-6AC81EEA692C}" destId="{7CDF04EA-1207-4BF3-A9C3-D202CEE88B96}" srcOrd="1" destOrd="0" parTransId="{BFC8F8CE-5300-4A7D-902D-05BCAEC86805}" sibTransId="{E74656B7-A89A-4CE8-B644-6A23DAD4A4F6}"/>
    <dgm:cxn modelId="{6A550F46-8237-47DB-AD14-FD3524B8D23F}" srcId="{A2E60414-9F80-493F-B687-6AC81EEA692C}" destId="{732FCAFF-3305-42D9-87D3-C69744A862BE}" srcOrd="0" destOrd="0" parTransId="{5FB4B9A7-CC0E-433B-BB58-95D1037CC681}" sibTransId="{FD163F34-F467-4786-9139-140FBFFA93CE}"/>
    <dgm:cxn modelId="{0245A121-9605-484F-99A7-25D457D24148}" srcId="{A2E60414-9F80-493F-B687-6AC81EEA692C}" destId="{9E582E46-9028-459A-BEFC-810712988B0D}" srcOrd="2" destOrd="0" parTransId="{0CFC31B4-B609-4043-8D91-3D18A92EBF35}" sibTransId="{7B20D226-F87A-4691-906A-0C0739BECB8B}"/>
    <dgm:cxn modelId="{68E3681A-E485-4662-A116-0B304FAAFD2E}" type="presOf" srcId="{A2E60414-9F80-493F-B687-6AC81EEA692C}" destId="{BF0C9F82-950B-454D-90BE-D6FDF1F002CD}" srcOrd="0" destOrd="0" presId="urn:microsoft.com/office/officeart/2005/8/layout/default#47"/>
    <dgm:cxn modelId="{9F73651E-F6C5-41A5-88BE-02BC851AED70}" type="presOf" srcId="{7CDF04EA-1207-4BF3-A9C3-D202CEE88B96}" destId="{9B7B4F0C-31FC-4E60-BD94-5DD277AF6FE2}" srcOrd="0" destOrd="0" presId="urn:microsoft.com/office/officeart/2005/8/layout/default#47"/>
    <dgm:cxn modelId="{BA28EB0A-689B-4AA0-892D-459C5F0C6FA3}" type="presOf" srcId="{732FCAFF-3305-42D9-87D3-C69744A862BE}" destId="{928196BF-0DC1-4E78-ACD3-3A268624C96A}" srcOrd="0" destOrd="0" presId="urn:microsoft.com/office/officeart/2005/8/layout/default#47"/>
    <dgm:cxn modelId="{9E67DA4C-6248-4CAA-A4F9-E76013BAC710}" type="presOf" srcId="{9E582E46-9028-459A-BEFC-810712988B0D}" destId="{D5EE9750-18AA-420B-B3C5-08E66B1B5DC0}" srcOrd="0" destOrd="0" presId="urn:microsoft.com/office/officeart/2005/8/layout/default#47"/>
    <dgm:cxn modelId="{EFE3D3D6-21A6-41F0-8E4C-5C304C8F624F}" type="presParOf" srcId="{BF0C9F82-950B-454D-90BE-D6FDF1F002CD}" destId="{928196BF-0DC1-4E78-ACD3-3A268624C96A}" srcOrd="0" destOrd="0" presId="urn:microsoft.com/office/officeart/2005/8/layout/default#47"/>
    <dgm:cxn modelId="{B6384CA9-28E7-4F90-AA03-8E243E4E7090}" type="presParOf" srcId="{BF0C9F82-950B-454D-90BE-D6FDF1F002CD}" destId="{279DCFD8-24E5-4CBF-BF1B-52E3E685C5C0}" srcOrd="1" destOrd="0" presId="urn:microsoft.com/office/officeart/2005/8/layout/default#47"/>
    <dgm:cxn modelId="{C3D0A42E-562B-43F9-AFAD-F3093AAD4DB0}" type="presParOf" srcId="{BF0C9F82-950B-454D-90BE-D6FDF1F002CD}" destId="{9B7B4F0C-31FC-4E60-BD94-5DD277AF6FE2}" srcOrd="2" destOrd="0" presId="urn:microsoft.com/office/officeart/2005/8/layout/default#47"/>
    <dgm:cxn modelId="{CA7E274D-5B08-4559-86C8-13571856963D}" type="presParOf" srcId="{BF0C9F82-950B-454D-90BE-D6FDF1F002CD}" destId="{EF38C72D-8610-4446-9C15-A7A6B411980F}" srcOrd="3" destOrd="0" presId="urn:microsoft.com/office/officeart/2005/8/layout/default#47"/>
    <dgm:cxn modelId="{C20EB442-5EF4-43BE-9B2F-D2F40893499B}" type="presParOf" srcId="{BF0C9F82-950B-454D-90BE-D6FDF1F002CD}" destId="{D5EE9750-18AA-420B-B3C5-08E66B1B5DC0}" srcOrd="4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C147CF-5242-4290-A151-4999340FEB42}" type="doc">
      <dgm:prSet loTypeId="urn:microsoft.com/office/officeart/2005/8/layout/default#4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C0CF20C-2722-4CCF-AD4B-DFDE2469AE8B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Dedicated line</a:t>
          </a:r>
          <a:endParaRPr lang="en-US" b="1" dirty="0">
            <a:solidFill>
              <a:srgbClr val="005F86"/>
            </a:solidFill>
          </a:endParaRPr>
        </a:p>
      </dgm:t>
    </dgm:pt>
    <dgm:pt modelId="{D2320FE5-7F1A-478A-A880-81E22D6F8BF6}" type="parTrans" cxnId="{3FA306BF-3055-46CE-B57A-974E83B51A83}">
      <dgm:prSet/>
      <dgm:spPr/>
      <dgm:t>
        <a:bodyPr/>
        <a:lstStyle/>
        <a:p>
          <a:endParaRPr lang="en-US"/>
        </a:p>
      </dgm:t>
    </dgm:pt>
    <dgm:pt modelId="{B5416E7D-09D3-47E3-9D0B-648E2B0793A2}" type="sibTrans" cxnId="{3FA306BF-3055-46CE-B57A-974E83B51A83}">
      <dgm:prSet/>
      <dgm:spPr/>
      <dgm:t>
        <a:bodyPr/>
        <a:lstStyle/>
        <a:p>
          <a:endParaRPr lang="en-US"/>
        </a:p>
      </dgm:t>
    </dgm:pt>
    <dgm:pt modelId="{3EC367F3-D5D1-4514-8800-76E307981330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Cable</a:t>
          </a:r>
          <a:endParaRPr lang="en-US" b="0" dirty="0">
            <a:solidFill>
              <a:schemeClr val="tx1"/>
            </a:solidFill>
          </a:endParaRPr>
        </a:p>
      </dgm:t>
    </dgm:pt>
    <dgm:pt modelId="{125930EF-CF3E-46DB-8E92-C0DB468AB5D5}" type="parTrans" cxnId="{09EF6C96-2700-4A05-B21F-9437527FA191}">
      <dgm:prSet/>
      <dgm:spPr/>
      <dgm:t>
        <a:bodyPr/>
        <a:lstStyle/>
        <a:p>
          <a:endParaRPr lang="en-US"/>
        </a:p>
      </dgm:t>
    </dgm:pt>
    <dgm:pt modelId="{4CF5A662-C5FB-40C3-BEF4-E55B8501A037}" type="sibTrans" cxnId="{09EF6C96-2700-4A05-B21F-9437527FA191}">
      <dgm:prSet/>
      <dgm:spPr/>
      <dgm:t>
        <a:bodyPr/>
        <a:lstStyle/>
        <a:p>
          <a:endParaRPr lang="en-US"/>
        </a:p>
      </dgm:t>
    </dgm:pt>
    <dgm:pt modelId="{62864A5D-A43B-4137-A5CD-1B5E46DCABE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DSL</a:t>
          </a:r>
          <a:endParaRPr lang="en-US" b="1" dirty="0">
            <a:solidFill>
              <a:srgbClr val="005F86"/>
            </a:solidFill>
          </a:endParaRPr>
        </a:p>
      </dgm:t>
    </dgm:pt>
    <dgm:pt modelId="{09ACD50E-3CA5-4DE2-9FC7-65A6DFE1E798}" type="parTrans" cxnId="{972486C1-575B-43B0-B915-A8A3F41902B4}">
      <dgm:prSet/>
      <dgm:spPr/>
      <dgm:t>
        <a:bodyPr/>
        <a:lstStyle/>
        <a:p>
          <a:endParaRPr lang="en-US"/>
        </a:p>
      </dgm:t>
    </dgm:pt>
    <dgm:pt modelId="{789F8633-6637-4737-8284-F2C7902DA041}" type="sibTrans" cxnId="{972486C1-575B-43B0-B915-A8A3F41902B4}">
      <dgm:prSet/>
      <dgm:spPr/>
      <dgm:t>
        <a:bodyPr/>
        <a:lstStyle/>
        <a:p>
          <a:endParaRPr lang="en-US"/>
        </a:p>
      </dgm:t>
    </dgm:pt>
    <dgm:pt modelId="{DEB96C64-5B8B-4541-A6F5-B34B696FC751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ISDN</a:t>
          </a:r>
          <a:endParaRPr lang="en-US" b="0" dirty="0">
            <a:solidFill>
              <a:schemeClr val="tx1"/>
            </a:solidFill>
          </a:endParaRPr>
        </a:p>
      </dgm:t>
    </dgm:pt>
    <dgm:pt modelId="{82DEF422-3329-41EF-8DDB-311B7BC21C6E}" type="parTrans" cxnId="{C66FC0CA-CB61-42FF-9A0E-3BD563515AB8}">
      <dgm:prSet/>
      <dgm:spPr/>
      <dgm:t>
        <a:bodyPr/>
        <a:lstStyle/>
        <a:p>
          <a:endParaRPr lang="en-US"/>
        </a:p>
      </dgm:t>
    </dgm:pt>
    <dgm:pt modelId="{D55F30E2-D40E-4C85-AA32-08962A9DAC51}" type="sibTrans" cxnId="{C66FC0CA-CB61-42FF-9A0E-3BD563515AB8}">
      <dgm:prSet/>
      <dgm:spPr/>
      <dgm:t>
        <a:bodyPr/>
        <a:lstStyle/>
        <a:p>
          <a:endParaRPr lang="en-US"/>
        </a:p>
      </dgm:t>
    </dgm:pt>
    <dgm:pt modelId="{57D59677-378C-46B5-9356-A1EC02B9BD4C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FTTP</a:t>
          </a:r>
          <a:endParaRPr lang="en-US" b="1" dirty="0">
            <a:solidFill>
              <a:srgbClr val="005F86"/>
            </a:solidFill>
          </a:endParaRPr>
        </a:p>
      </dgm:t>
    </dgm:pt>
    <dgm:pt modelId="{9DF5DC62-6ACD-4B6C-AE95-7FF822127DB3}" type="parTrans" cxnId="{C9502064-9608-4081-9696-28255918DF52}">
      <dgm:prSet/>
      <dgm:spPr/>
      <dgm:t>
        <a:bodyPr/>
        <a:lstStyle/>
        <a:p>
          <a:endParaRPr lang="en-US"/>
        </a:p>
      </dgm:t>
    </dgm:pt>
    <dgm:pt modelId="{FA6BCDDD-4526-4546-AA9B-CCEAF5CDE846}" type="sibTrans" cxnId="{C9502064-9608-4081-9696-28255918DF52}">
      <dgm:prSet/>
      <dgm:spPr/>
      <dgm:t>
        <a:bodyPr/>
        <a:lstStyle/>
        <a:p>
          <a:endParaRPr lang="en-US"/>
        </a:p>
      </dgm:t>
    </dgm:pt>
    <dgm:pt modelId="{6C6860E6-ACEE-4450-832D-3DC702B44E13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T-Carrier</a:t>
          </a:r>
          <a:endParaRPr lang="en-US" b="1" dirty="0">
            <a:solidFill>
              <a:srgbClr val="005F86"/>
            </a:solidFill>
          </a:endParaRPr>
        </a:p>
      </dgm:t>
    </dgm:pt>
    <dgm:pt modelId="{27C042D4-4326-4D90-95C4-81F29F7FD03C}" type="parTrans" cxnId="{52ED4CD3-90EC-4979-9A87-65F6A7C2B73F}">
      <dgm:prSet/>
      <dgm:spPr/>
      <dgm:t>
        <a:bodyPr/>
        <a:lstStyle/>
        <a:p>
          <a:endParaRPr lang="en-US"/>
        </a:p>
      </dgm:t>
    </dgm:pt>
    <dgm:pt modelId="{7508F7D8-34E7-4D45-8A36-41A6D69022CA}" type="sibTrans" cxnId="{52ED4CD3-90EC-4979-9A87-65F6A7C2B73F}">
      <dgm:prSet/>
      <dgm:spPr/>
      <dgm:t>
        <a:bodyPr/>
        <a:lstStyle/>
        <a:p>
          <a:endParaRPr lang="en-US"/>
        </a:p>
      </dgm:t>
    </dgm:pt>
    <dgm:pt modelId="{8EF2D016-F5BC-49DF-B50A-1A3FC08EE9C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ATM</a:t>
          </a:r>
          <a:endParaRPr lang="en-US" b="1" dirty="0">
            <a:solidFill>
              <a:srgbClr val="005F86"/>
            </a:solidFill>
          </a:endParaRPr>
        </a:p>
      </dgm:t>
    </dgm:pt>
    <dgm:pt modelId="{E12982C8-8261-4796-A6CD-FB1B555FC432}" type="parTrans" cxnId="{4E9134B6-35F8-4F63-A603-5D108828CEAE}">
      <dgm:prSet/>
      <dgm:spPr/>
      <dgm:t>
        <a:bodyPr/>
        <a:lstStyle/>
        <a:p>
          <a:endParaRPr lang="en-US"/>
        </a:p>
      </dgm:t>
    </dgm:pt>
    <dgm:pt modelId="{0CFD6803-268F-484D-81B4-C23C4FB7A89E}" type="sibTrans" cxnId="{4E9134B6-35F8-4F63-A603-5D108828CEAE}">
      <dgm:prSet/>
      <dgm:spPr/>
      <dgm:t>
        <a:bodyPr/>
        <a:lstStyle/>
        <a:p>
          <a:endParaRPr lang="en-US"/>
        </a:p>
      </dgm:t>
    </dgm:pt>
    <dgm:pt modelId="{5DDEC9F5-CE04-479A-AB4F-B4EC1335A4E2}" type="pres">
      <dgm:prSet presAssocID="{B3C147CF-5242-4290-A151-4999340FE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32618-24D8-4C3E-A5E7-B4C3E05457E2}" type="pres">
      <dgm:prSet presAssocID="{BC0CF20C-2722-4CCF-AD4B-DFDE2469AE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0803-3783-4D61-93A6-B110FE60CE77}" type="pres">
      <dgm:prSet presAssocID="{B5416E7D-09D3-47E3-9D0B-648E2B0793A2}" presName="sibTrans" presStyleCnt="0"/>
      <dgm:spPr/>
    </dgm:pt>
    <dgm:pt modelId="{67F1E1BC-AB59-4C34-8880-A8D1297ECC1E}" type="pres">
      <dgm:prSet presAssocID="{3EC367F3-D5D1-4514-8800-76E3079813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A7379-8DF7-4FF1-B1E0-5FB04FC1132E}" type="pres">
      <dgm:prSet presAssocID="{4CF5A662-C5FB-40C3-BEF4-E55B8501A037}" presName="sibTrans" presStyleCnt="0"/>
      <dgm:spPr/>
    </dgm:pt>
    <dgm:pt modelId="{F13A3BE3-F66E-4B01-B3BE-1B2B84BBAD3E}" type="pres">
      <dgm:prSet presAssocID="{62864A5D-A43B-4137-A5CD-1B5E46DCAB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B7F32-0A5C-48C6-98F8-D57F7FDB6636}" type="pres">
      <dgm:prSet presAssocID="{789F8633-6637-4737-8284-F2C7902DA041}" presName="sibTrans" presStyleCnt="0"/>
      <dgm:spPr/>
    </dgm:pt>
    <dgm:pt modelId="{A0B09A3E-6259-44B8-A449-01FB88529F29}" type="pres">
      <dgm:prSet presAssocID="{DEB96C64-5B8B-4541-A6F5-B34B696FC75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ED27-0B14-4ACD-991B-A945B4799B6C}" type="pres">
      <dgm:prSet presAssocID="{D55F30E2-D40E-4C85-AA32-08962A9DAC51}" presName="sibTrans" presStyleCnt="0"/>
      <dgm:spPr/>
    </dgm:pt>
    <dgm:pt modelId="{EDECC7DE-DF2B-4109-8AB6-C211E71CF73B}" type="pres">
      <dgm:prSet presAssocID="{57D59677-378C-46B5-9356-A1EC02B9BD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4AD5E-EE39-496A-899D-4A9549113127}" type="pres">
      <dgm:prSet presAssocID="{FA6BCDDD-4526-4546-AA9B-CCEAF5CDE846}" presName="sibTrans" presStyleCnt="0"/>
      <dgm:spPr/>
    </dgm:pt>
    <dgm:pt modelId="{BE64A1A7-B2C6-4925-9DFC-5F5944B33FBA}" type="pres">
      <dgm:prSet presAssocID="{6C6860E6-ACEE-4450-832D-3DC702B44E1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5D644-1CDA-479A-B9E1-114724E9C68B}" type="pres">
      <dgm:prSet presAssocID="{7508F7D8-34E7-4D45-8A36-41A6D69022CA}" presName="sibTrans" presStyleCnt="0"/>
      <dgm:spPr/>
    </dgm:pt>
    <dgm:pt modelId="{45E32F1F-E2E4-4AEC-8F3D-81D34CB9A732}" type="pres">
      <dgm:prSet presAssocID="{8EF2D016-F5BC-49DF-B50A-1A3FC08EE9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02064-9608-4081-9696-28255918DF52}" srcId="{B3C147CF-5242-4290-A151-4999340FEB42}" destId="{57D59677-378C-46B5-9356-A1EC02B9BD4C}" srcOrd="4" destOrd="0" parTransId="{9DF5DC62-6ACD-4B6C-AE95-7FF822127DB3}" sibTransId="{FA6BCDDD-4526-4546-AA9B-CCEAF5CDE846}"/>
    <dgm:cxn modelId="{3FA306BF-3055-46CE-B57A-974E83B51A83}" srcId="{B3C147CF-5242-4290-A151-4999340FEB42}" destId="{BC0CF20C-2722-4CCF-AD4B-DFDE2469AE8B}" srcOrd="0" destOrd="0" parTransId="{D2320FE5-7F1A-478A-A880-81E22D6F8BF6}" sibTransId="{B5416E7D-09D3-47E3-9D0B-648E2B0793A2}"/>
    <dgm:cxn modelId="{07BBC39B-AB72-44AB-92F6-68174535A689}" type="presOf" srcId="{8EF2D016-F5BC-49DF-B50A-1A3FC08EE9C0}" destId="{45E32F1F-E2E4-4AEC-8F3D-81D34CB9A732}" srcOrd="0" destOrd="0" presId="urn:microsoft.com/office/officeart/2005/8/layout/default#48"/>
    <dgm:cxn modelId="{4E9134B6-35F8-4F63-A603-5D108828CEAE}" srcId="{B3C147CF-5242-4290-A151-4999340FEB42}" destId="{8EF2D016-F5BC-49DF-B50A-1A3FC08EE9C0}" srcOrd="6" destOrd="0" parTransId="{E12982C8-8261-4796-A6CD-FB1B555FC432}" sibTransId="{0CFD6803-268F-484D-81B4-C23C4FB7A89E}"/>
    <dgm:cxn modelId="{6F9AD3C0-9033-4464-B243-8EB11D407818}" type="presOf" srcId="{DEB96C64-5B8B-4541-A6F5-B34B696FC751}" destId="{A0B09A3E-6259-44B8-A449-01FB88529F29}" srcOrd="0" destOrd="0" presId="urn:microsoft.com/office/officeart/2005/8/layout/default#48"/>
    <dgm:cxn modelId="{720D6EAB-C0CA-44E9-83C0-4FDE3FF9BBD8}" type="presOf" srcId="{B3C147CF-5242-4290-A151-4999340FEB42}" destId="{5DDEC9F5-CE04-479A-AB4F-B4EC1335A4E2}" srcOrd="0" destOrd="0" presId="urn:microsoft.com/office/officeart/2005/8/layout/default#48"/>
    <dgm:cxn modelId="{52ED4CD3-90EC-4979-9A87-65F6A7C2B73F}" srcId="{B3C147CF-5242-4290-A151-4999340FEB42}" destId="{6C6860E6-ACEE-4450-832D-3DC702B44E13}" srcOrd="5" destOrd="0" parTransId="{27C042D4-4326-4D90-95C4-81F29F7FD03C}" sibTransId="{7508F7D8-34E7-4D45-8A36-41A6D69022CA}"/>
    <dgm:cxn modelId="{A3DF227E-5412-411E-953A-8A406E1D0394}" type="presOf" srcId="{3EC367F3-D5D1-4514-8800-76E307981330}" destId="{67F1E1BC-AB59-4C34-8880-A8D1297ECC1E}" srcOrd="0" destOrd="0" presId="urn:microsoft.com/office/officeart/2005/8/layout/default#48"/>
    <dgm:cxn modelId="{C66FC0CA-CB61-42FF-9A0E-3BD563515AB8}" srcId="{B3C147CF-5242-4290-A151-4999340FEB42}" destId="{DEB96C64-5B8B-4541-A6F5-B34B696FC751}" srcOrd="3" destOrd="0" parTransId="{82DEF422-3329-41EF-8DDB-311B7BC21C6E}" sibTransId="{D55F30E2-D40E-4C85-AA32-08962A9DAC51}"/>
    <dgm:cxn modelId="{0BFEACC8-869A-43A2-AE67-6C48F02C8854}" type="presOf" srcId="{62864A5D-A43B-4137-A5CD-1B5E46DCABEF}" destId="{F13A3BE3-F66E-4B01-B3BE-1B2B84BBAD3E}" srcOrd="0" destOrd="0" presId="urn:microsoft.com/office/officeart/2005/8/layout/default#48"/>
    <dgm:cxn modelId="{31C0C9AC-ED8E-4056-852A-933537501B50}" type="presOf" srcId="{57D59677-378C-46B5-9356-A1EC02B9BD4C}" destId="{EDECC7DE-DF2B-4109-8AB6-C211E71CF73B}" srcOrd="0" destOrd="0" presId="urn:microsoft.com/office/officeart/2005/8/layout/default#48"/>
    <dgm:cxn modelId="{5CE6E168-B166-40E7-9363-E9D32E8F16F2}" type="presOf" srcId="{6C6860E6-ACEE-4450-832D-3DC702B44E13}" destId="{BE64A1A7-B2C6-4925-9DFC-5F5944B33FBA}" srcOrd="0" destOrd="0" presId="urn:microsoft.com/office/officeart/2005/8/layout/default#48"/>
    <dgm:cxn modelId="{711E7F30-FEBF-4F50-B19A-2F4E3B2F6420}" type="presOf" srcId="{BC0CF20C-2722-4CCF-AD4B-DFDE2469AE8B}" destId="{32232618-24D8-4C3E-A5E7-B4C3E05457E2}" srcOrd="0" destOrd="0" presId="urn:microsoft.com/office/officeart/2005/8/layout/default#48"/>
    <dgm:cxn modelId="{972486C1-575B-43B0-B915-A8A3F41902B4}" srcId="{B3C147CF-5242-4290-A151-4999340FEB42}" destId="{62864A5D-A43B-4137-A5CD-1B5E46DCABEF}" srcOrd="2" destOrd="0" parTransId="{09ACD50E-3CA5-4DE2-9FC7-65A6DFE1E798}" sibTransId="{789F8633-6637-4737-8284-F2C7902DA041}"/>
    <dgm:cxn modelId="{09EF6C96-2700-4A05-B21F-9437527FA191}" srcId="{B3C147CF-5242-4290-A151-4999340FEB42}" destId="{3EC367F3-D5D1-4514-8800-76E307981330}" srcOrd="1" destOrd="0" parTransId="{125930EF-CF3E-46DB-8E92-C0DB468AB5D5}" sibTransId="{4CF5A662-C5FB-40C3-BEF4-E55B8501A037}"/>
    <dgm:cxn modelId="{6BB30BC2-0A44-41DB-B003-4D88650E066D}" type="presParOf" srcId="{5DDEC9F5-CE04-479A-AB4F-B4EC1335A4E2}" destId="{32232618-24D8-4C3E-A5E7-B4C3E05457E2}" srcOrd="0" destOrd="0" presId="urn:microsoft.com/office/officeart/2005/8/layout/default#48"/>
    <dgm:cxn modelId="{E9FD506E-ADEB-498F-9B6B-855CCB4751AC}" type="presParOf" srcId="{5DDEC9F5-CE04-479A-AB4F-B4EC1335A4E2}" destId="{80170803-3783-4D61-93A6-B110FE60CE77}" srcOrd="1" destOrd="0" presId="urn:microsoft.com/office/officeart/2005/8/layout/default#48"/>
    <dgm:cxn modelId="{56D9C03F-C80E-4D2C-8534-CCA4A197CD5B}" type="presParOf" srcId="{5DDEC9F5-CE04-479A-AB4F-B4EC1335A4E2}" destId="{67F1E1BC-AB59-4C34-8880-A8D1297ECC1E}" srcOrd="2" destOrd="0" presId="urn:microsoft.com/office/officeart/2005/8/layout/default#48"/>
    <dgm:cxn modelId="{74687863-2B5A-4054-8FB6-5A10DCB96C25}" type="presParOf" srcId="{5DDEC9F5-CE04-479A-AB4F-B4EC1335A4E2}" destId="{33CA7379-8DF7-4FF1-B1E0-5FB04FC1132E}" srcOrd="3" destOrd="0" presId="urn:microsoft.com/office/officeart/2005/8/layout/default#48"/>
    <dgm:cxn modelId="{CE2058CE-35E5-4E4F-BFC7-AE2DE97CD0A9}" type="presParOf" srcId="{5DDEC9F5-CE04-479A-AB4F-B4EC1335A4E2}" destId="{F13A3BE3-F66E-4B01-B3BE-1B2B84BBAD3E}" srcOrd="4" destOrd="0" presId="urn:microsoft.com/office/officeart/2005/8/layout/default#48"/>
    <dgm:cxn modelId="{041F116E-44A2-46FB-BD5F-48EFF4C973B9}" type="presParOf" srcId="{5DDEC9F5-CE04-479A-AB4F-B4EC1335A4E2}" destId="{A2BB7F32-0A5C-48C6-98F8-D57F7FDB6636}" srcOrd="5" destOrd="0" presId="urn:microsoft.com/office/officeart/2005/8/layout/default#48"/>
    <dgm:cxn modelId="{4FEF0101-89D3-41A4-9B70-EBC287A7F4A1}" type="presParOf" srcId="{5DDEC9F5-CE04-479A-AB4F-B4EC1335A4E2}" destId="{A0B09A3E-6259-44B8-A449-01FB88529F29}" srcOrd="6" destOrd="0" presId="urn:microsoft.com/office/officeart/2005/8/layout/default#48"/>
    <dgm:cxn modelId="{7DD2A07D-48CA-472C-9830-AEE6FB13DBD3}" type="presParOf" srcId="{5DDEC9F5-CE04-479A-AB4F-B4EC1335A4E2}" destId="{A559ED27-0B14-4ACD-991B-A945B4799B6C}" srcOrd="7" destOrd="0" presId="urn:microsoft.com/office/officeart/2005/8/layout/default#48"/>
    <dgm:cxn modelId="{34321727-2A36-4707-ACAC-19EB56106061}" type="presParOf" srcId="{5DDEC9F5-CE04-479A-AB4F-B4EC1335A4E2}" destId="{EDECC7DE-DF2B-4109-8AB6-C211E71CF73B}" srcOrd="8" destOrd="0" presId="urn:microsoft.com/office/officeart/2005/8/layout/default#48"/>
    <dgm:cxn modelId="{4E377C01-A06D-457E-B413-9CC3AAAE341E}" type="presParOf" srcId="{5DDEC9F5-CE04-479A-AB4F-B4EC1335A4E2}" destId="{0894AD5E-EE39-496A-899D-4A9549113127}" srcOrd="9" destOrd="0" presId="urn:microsoft.com/office/officeart/2005/8/layout/default#48"/>
    <dgm:cxn modelId="{2ABB9CFD-F556-4813-A7EB-83EB0296A218}" type="presParOf" srcId="{5DDEC9F5-CE04-479A-AB4F-B4EC1335A4E2}" destId="{BE64A1A7-B2C6-4925-9DFC-5F5944B33FBA}" srcOrd="10" destOrd="0" presId="urn:microsoft.com/office/officeart/2005/8/layout/default#48"/>
    <dgm:cxn modelId="{EF5058DC-41A2-49D5-AE74-83FAD3192178}" type="presParOf" srcId="{5DDEC9F5-CE04-479A-AB4F-B4EC1335A4E2}" destId="{6C55D644-1CDA-479A-B9E1-114724E9C68B}" srcOrd="11" destOrd="0" presId="urn:microsoft.com/office/officeart/2005/8/layout/default#48"/>
    <dgm:cxn modelId="{F9C9F4DB-66DC-4C91-9108-185746D8F4C0}" type="presParOf" srcId="{5DDEC9F5-CE04-479A-AB4F-B4EC1335A4E2}" destId="{45E32F1F-E2E4-4AEC-8F3D-81D34CB9A732}" srcOrd="12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62B11E-AF7B-4D70-B2A4-4C2D2C007206}" type="doc">
      <dgm:prSet loTypeId="urn:microsoft.com/office/officeart/2005/8/layout/default#4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ACE82-38C5-4B1D-AAC2-FB6121C09BDF}">
      <dgm:prSet phldrT="[Text]"/>
      <dgm:spPr/>
      <dgm:t>
        <a:bodyPr/>
        <a:lstStyle/>
        <a:p>
          <a:r>
            <a:rPr lang="en-US" b="1" dirty="0" smtClean="0"/>
            <a:t>DSL modem</a:t>
          </a:r>
          <a:endParaRPr lang="en-US" b="1" dirty="0"/>
        </a:p>
      </dgm:t>
    </dgm:pt>
    <dgm:pt modelId="{1CB04AC5-4DFE-4A12-9AA5-29CE2C037C72}" type="parTrans" cxnId="{399BB7D4-DE63-4E5B-AA9C-8580865399F1}">
      <dgm:prSet/>
      <dgm:spPr/>
      <dgm:t>
        <a:bodyPr/>
        <a:lstStyle/>
        <a:p>
          <a:endParaRPr lang="en-US"/>
        </a:p>
      </dgm:t>
    </dgm:pt>
    <dgm:pt modelId="{39F441BC-7646-4E50-896B-BF3A45A59AA5}" type="sibTrans" cxnId="{399BB7D4-DE63-4E5B-AA9C-8580865399F1}">
      <dgm:prSet/>
      <dgm:spPr/>
      <dgm:t>
        <a:bodyPr/>
        <a:lstStyle/>
        <a:p>
          <a:endParaRPr lang="en-US"/>
        </a:p>
      </dgm:t>
    </dgm:pt>
    <dgm:pt modelId="{8708EEBF-D93B-4CAF-84EE-C631F32015E2}">
      <dgm:prSet phldrT="[Text]"/>
      <dgm:spPr/>
      <dgm:t>
        <a:bodyPr/>
        <a:lstStyle/>
        <a:p>
          <a:r>
            <a:rPr lang="en-US" b="1" dirty="0" smtClean="0"/>
            <a:t>Cable modem</a:t>
          </a:r>
          <a:endParaRPr lang="en-US" b="1" dirty="0"/>
        </a:p>
      </dgm:t>
    </dgm:pt>
    <dgm:pt modelId="{60D67B76-46F8-419A-9CDA-DC864C00ADA7}" type="parTrans" cxnId="{E67F2FD3-5E8E-4467-AB47-3E14ED0380F9}">
      <dgm:prSet/>
      <dgm:spPr/>
      <dgm:t>
        <a:bodyPr/>
        <a:lstStyle/>
        <a:p>
          <a:endParaRPr lang="en-US"/>
        </a:p>
      </dgm:t>
    </dgm:pt>
    <dgm:pt modelId="{171C820D-FE30-41D5-863B-A7D6DBF56216}" type="sibTrans" cxnId="{E67F2FD3-5E8E-4467-AB47-3E14ED0380F9}">
      <dgm:prSet/>
      <dgm:spPr/>
      <dgm:t>
        <a:bodyPr/>
        <a:lstStyle/>
        <a:p>
          <a:endParaRPr lang="en-US"/>
        </a:p>
      </dgm:t>
    </dgm:pt>
    <dgm:pt modelId="{2ED71B58-2746-47CE-A0F6-F42195F6A69D}" type="pres">
      <dgm:prSet presAssocID="{4462B11E-AF7B-4D70-B2A4-4C2D2C007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3D1C27-78C9-4954-A093-27CE616386EB}" type="pres">
      <dgm:prSet presAssocID="{8708EEBF-D93B-4CAF-84EE-C631F32015E2}" presName="node" presStyleLbl="node1" presStyleIdx="0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A73BB9FB-BFDC-4C41-B95B-14B4BFFF38E2}" type="pres">
      <dgm:prSet presAssocID="{171C820D-FE30-41D5-863B-A7D6DBF56216}" presName="sibTrans" presStyleCnt="0"/>
      <dgm:spPr/>
      <dgm:t>
        <a:bodyPr/>
        <a:lstStyle/>
        <a:p>
          <a:endParaRPr lang="en-US"/>
        </a:p>
      </dgm:t>
    </dgm:pt>
    <dgm:pt modelId="{F0420ABF-0C6E-4076-9F96-39E3C577BDD1}" type="pres">
      <dgm:prSet presAssocID="{E62ACE82-38C5-4B1D-AAC2-FB6121C09BDF}" presName="node" presStyleLbl="node1" presStyleIdx="1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E67F2FD3-5E8E-4467-AB47-3E14ED0380F9}" srcId="{4462B11E-AF7B-4D70-B2A4-4C2D2C007206}" destId="{8708EEBF-D93B-4CAF-84EE-C631F32015E2}" srcOrd="0" destOrd="0" parTransId="{60D67B76-46F8-419A-9CDA-DC864C00ADA7}" sibTransId="{171C820D-FE30-41D5-863B-A7D6DBF56216}"/>
    <dgm:cxn modelId="{41901A23-2D18-45A3-B8A6-12F9C481FC18}" type="presOf" srcId="{8708EEBF-D93B-4CAF-84EE-C631F32015E2}" destId="{B43D1C27-78C9-4954-A093-27CE616386EB}" srcOrd="0" destOrd="0" presId="urn:microsoft.com/office/officeart/2005/8/layout/default#49"/>
    <dgm:cxn modelId="{399BB7D4-DE63-4E5B-AA9C-8580865399F1}" srcId="{4462B11E-AF7B-4D70-B2A4-4C2D2C007206}" destId="{E62ACE82-38C5-4B1D-AAC2-FB6121C09BDF}" srcOrd="1" destOrd="0" parTransId="{1CB04AC5-4DFE-4A12-9AA5-29CE2C037C72}" sibTransId="{39F441BC-7646-4E50-896B-BF3A45A59AA5}"/>
    <dgm:cxn modelId="{3C8EB29E-25D7-44E2-B65F-66588D638DB1}" type="presOf" srcId="{4462B11E-AF7B-4D70-B2A4-4C2D2C007206}" destId="{2ED71B58-2746-47CE-A0F6-F42195F6A69D}" srcOrd="0" destOrd="0" presId="urn:microsoft.com/office/officeart/2005/8/layout/default#49"/>
    <dgm:cxn modelId="{A0C568FE-D4C4-49F1-A323-50078AB05129}" type="presOf" srcId="{E62ACE82-38C5-4B1D-AAC2-FB6121C09BDF}" destId="{F0420ABF-0C6E-4076-9F96-39E3C577BDD1}" srcOrd="0" destOrd="0" presId="urn:microsoft.com/office/officeart/2005/8/layout/default#49"/>
    <dgm:cxn modelId="{DAB3695C-C9D7-40C8-8826-2BC020798406}" type="presParOf" srcId="{2ED71B58-2746-47CE-A0F6-F42195F6A69D}" destId="{B43D1C27-78C9-4954-A093-27CE616386EB}" srcOrd="0" destOrd="0" presId="urn:microsoft.com/office/officeart/2005/8/layout/default#49"/>
    <dgm:cxn modelId="{0B2708CF-C174-46B3-8984-D18FB3F52CE4}" type="presParOf" srcId="{2ED71B58-2746-47CE-A0F6-F42195F6A69D}" destId="{A73BB9FB-BFDC-4C41-B95B-14B4BFFF38E2}" srcOrd="1" destOrd="0" presId="urn:microsoft.com/office/officeart/2005/8/layout/default#49"/>
    <dgm:cxn modelId="{1A625402-439A-4111-81A5-87AE07E4E202}" type="presParOf" srcId="{2ED71B58-2746-47CE-A0F6-F42195F6A69D}" destId="{F0420ABF-0C6E-4076-9F96-39E3C577BDD1}" srcOrd="2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the components required for successful </a:t>
          </a:r>
          <a:r>
            <a:rPr lang="fr-FR" sz="1800" kern="1200" dirty="0" smtClean="0"/>
            <a:t>communications </a:t>
          </a:r>
          <a:r>
            <a:rPr lang="en-US" sz="1800" kern="1200" dirty="0" smtClean="0"/>
            <a:t>and identify various sending and receiving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LANs, MANs, WANs, and PANs</a:t>
          </a:r>
        </a:p>
      </dsp:txBody>
      <dsp:txXfrm>
        <a:off x="3038474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client/server and peer-to-peer networks</a:t>
          </a:r>
        </a:p>
      </dsp:txBody>
      <dsp:txXfrm>
        <a:off x="6076950" y="528637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a star network, bus network, and ring network</a:t>
          </a:r>
        </a:p>
      </dsp:txBody>
      <dsp:txXfrm>
        <a:off x="0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network communications standards and protocols</a:t>
          </a:r>
        </a:p>
      </dsp:txBody>
      <dsp:txXfrm>
        <a:off x="3038474" y="2462212"/>
        <a:ext cx="2762250" cy="1657349"/>
      </dsp:txXfrm>
    </dsp:sp>
    <dsp:sp modelId="{5BDBFB7C-2265-4CB2-8642-C8FFA253108F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Explain the purpose of communications software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Various types of network architectures, topologies, and standards and protocols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A1B9A5D0-CFF6-4BEE-AABE-FD310DFF1A00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Communications software</a:t>
          </a:r>
          <a:endParaRPr lang="en-US" sz="2100" kern="1200" dirty="0"/>
        </a:p>
      </dsp:txBody>
      <dsp:txXfrm>
        <a:off x="3038474" y="528637"/>
        <a:ext cx="2762250" cy="1657349"/>
      </dsp:txXfrm>
    </dsp:sp>
    <dsp:sp modelId="{C036578E-B0D8-4367-A60C-BC0C1DEEF28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Communications lines and communications devices</a:t>
          </a:r>
          <a:endParaRPr lang="en-US" sz="2100" kern="1200" dirty="0"/>
        </a:p>
      </dsp:txBody>
      <dsp:txXfrm>
        <a:off x="6076950" y="528637"/>
        <a:ext cx="2762250" cy="1657349"/>
      </dsp:txXfrm>
    </dsp:sp>
    <dsp:sp modelId="{5509D41D-399C-4F98-8EB8-11B8097DE22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 to create a home network</a:t>
          </a:r>
          <a:endParaRPr lang="en-US" sz="2100" kern="1200" dirty="0"/>
        </a:p>
      </dsp:txBody>
      <dsp:txXfrm>
        <a:off x="1519237" y="2462212"/>
        <a:ext cx="2762250" cy="1657349"/>
      </dsp:txXfrm>
    </dsp:sp>
    <dsp:sp modelId="{1E56863E-217F-4006-B05D-341A00060B81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Physical transmission media and wireless transmission media</a:t>
          </a:r>
          <a:endParaRPr lang="en-US" sz="2100" kern="1200" dirty="0"/>
        </a:p>
      </dsp:txBody>
      <dsp:txXfrm>
        <a:off x="4557712" y="24622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B154D-384A-426A-B16C-8D4D3179F73E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various types of communications lines</a:t>
          </a:r>
        </a:p>
      </dsp:txBody>
      <dsp:txXfrm>
        <a:off x="0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commonly used communications devices</a:t>
          </a:r>
        </a:p>
      </dsp:txBody>
      <dsp:txXfrm>
        <a:off x="3038474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Discuss different ways to set up and configure a home network</a:t>
          </a:r>
        </a:p>
      </dsp:txBody>
      <dsp:txXfrm>
        <a:off x="6076950" y="528637"/>
        <a:ext cx="2762250" cy="1657349"/>
      </dsp:txXfrm>
    </dsp:sp>
    <dsp:sp modelId="{B7AD889F-C9C5-4D8C-BBBC-6B8635DC0183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physical transmission media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among wireless transmission media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Sending device</a:t>
          </a:r>
          <a:endParaRPr lang="en-US" sz="2300" b="1" kern="1200" dirty="0"/>
        </a:p>
      </dsp:txBody>
      <dsp:txXfrm>
        <a:off x="74318" y="1087540"/>
        <a:ext cx="2221660" cy="122852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Communications channel</a:t>
          </a:r>
          <a:endParaRPr lang="en-US" sz="2300" b="1" kern="1200" dirty="0"/>
        </a:p>
      </dsp:txBody>
      <dsp:txXfrm>
        <a:off x="2546769" y="1087540"/>
        <a:ext cx="2221660" cy="122852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Receiving device</a:t>
          </a:r>
          <a:endParaRPr lang="en-US" sz="2300" b="1" kern="1200" dirty="0"/>
        </a:p>
      </dsp:txBody>
      <dsp:txXfrm>
        <a:off x="5019221" y="1087540"/>
        <a:ext cx="2221660" cy="122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883443" y="917"/>
          <a:ext cx="1971972" cy="1183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Facilitating communications</a:t>
          </a:r>
          <a:endParaRPr lang="en-US" sz="2100" kern="1200" dirty="0"/>
        </a:p>
      </dsp:txBody>
      <dsp:txXfrm>
        <a:off x="883443" y="917"/>
        <a:ext cx="1971972" cy="1183183"/>
      </dsp:txXfrm>
    </dsp:sp>
    <dsp:sp modelId="{C9D0DC9D-AA10-42D3-937C-25952647E4E1}">
      <dsp:nvSpPr>
        <dsp:cNvPr id="0" name=""/>
        <dsp:cNvSpPr/>
      </dsp:nvSpPr>
      <dsp:spPr>
        <a:xfrm>
          <a:off x="3052613" y="917"/>
          <a:ext cx="1971972" cy="1183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hardware</a:t>
          </a:r>
          <a:endParaRPr lang="en-US" sz="2100" kern="1200" dirty="0"/>
        </a:p>
      </dsp:txBody>
      <dsp:txXfrm>
        <a:off x="3052613" y="917"/>
        <a:ext cx="1971972" cy="1183183"/>
      </dsp:txXfrm>
    </dsp:sp>
    <dsp:sp modelId="{39422C50-D217-498E-8C3C-F4A08F1AD491}">
      <dsp:nvSpPr>
        <dsp:cNvPr id="0" name=""/>
        <dsp:cNvSpPr/>
      </dsp:nvSpPr>
      <dsp:spPr>
        <a:xfrm>
          <a:off x="5221783" y="917"/>
          <a:ext cx="1971972" cy="1183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data and information</a:t>
          </a:r>
          <a:endParaRPr lang="en-US" sz="2100" kern="1200" dirty="0"/>
        </a:p>
      </dsp:txBody>
      <dsp:txXfrm>
        <a:off x="5221783" y="917"/>
        <a:ext cx="1971972" cy="1183183"/>
      </dsp:txXfrm>
    </dsp:sp>
    <dsp:sp modelId="{B10C7A7D-C5E4-4435-B184-9604E0ABCCFD}">
      <dsp:nvSpPr>
        <dsp:cNvPr id="0" name=""/>
        <dsp:cNvSpPr/>
      </dsp:nvSpPr>
      <dsp:spPr>
        <a:xfrm>
          <a:off x="1968028" y="1381298"/>
          <a:ext cx="1971972" cy="1183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software</a:t>
          </a:r>
          <a:endParaRPr lang="en-US" sz="2100" kern="1200" dirty="0"/>
        </a:p>
      </dsp:txBody>
      <dsp:txXfrm>
        <a:off x="1968028" y="1381298"/>
        <a:ext cx="1971972" cy="1183183"/>
      </dsp:txXfrm>
    </dsp:sp>
    <dsp:sp modelId="{6CE80390-8573-4DB8-83F5-DA8A3F37AC9D}">
      <dsp:nvSpPr>
        <dsp:cNvPr id="0" name=""/>
        <dsp:cNvSpPr/>
      </dsp:nvSpPr>
      <dsp:spPr>
        <a:xfrm>
          <a:off x="4137198" y="1381298"/>
          <a:ext cx="1971972" cy="1183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Transferring funds</a:t>
          </a:r>
          <a:endParaRPr lang="en-US" sz="2100" kern="1200" dirty="0"/>
        </a:p>
      </dsp:txBody>
      <dsp:txXfrm>
        <a:off x="4137198" y="1381298"/>
        <a:ext cx="1971972" cy="1183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7EAB-8E37-4053-9BE0-9E3FAD26B878}">
      <dsp:nvSpPr>
        <dsp:cNvPr id="0" name=""/>
        <dsp:cNvSpPr/>
      </dsp:nvSpPr>
      <dsp:spPr>
        <a:xfrm>
          <a:off x="2589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Ethernet</a:t>
          </a:r>
          <a:endParaRPr lang="en-US" sz="3400" kern="1200" dirty="0"/>
        </a:p>
      </dsp:txBody>
      <dsp:txXfrm>
        <a:off x="2589" y="269676"/>
        <a:ext cx="2054423" cy="1232654"/>
      </dsp:txXfrm>
    </dsp:sp>
    <dsp:sp modelId="{B7567EDE-19B0-4509-933B-71973FA2ECB4}">
      <dsp:nvSpPr>
        <dsp:cNvPr id="0" name=""/>
        <dsp:cNvSpPr/>
      </dsp:nvSpPr>
      <dsp:spPr>
        <a:xfrm>
          <a:off x="2262455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Token ring</a:t>
          </a:r>
          <a:endParaRPr lang="en-US" sz="3400" kern="1200" dirty="0"/>
        </a:p>
      </dsp:txBody>
      <dsp:txXfrm>
        <a:off x="2262455" y="269676"/>
        <a:ext cx="2054423" cy="1232654"/>
      </dsp:txXfrm>
    </dsp:sp>
    <dsp:sp modelId="{9447B2E2-A35C-41B3-8501-3A1C21DC9B05}">
      <dsp:nvSpPr>
        <dsp:cNvPr id="0" name=""/>
        <dsp:cNvSpPr/>
      </dsp:nvSpPr>
      <dsp:spPr>
        <a:xfrm>
          <a:off x="4522321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TCP/IP</a:t>
          </a:r>
          <a:endParaRPr lang="en-US" sz="3400" kern="1200" dirty="0"/>
        </a:p>
      </dsp:txBody>
      <dsp:txXfrm>
        <a:off x="4522321" y="269676"/>
        <a:ext cx="2054423" cy="1232654"/>
      </dsp:txXfrm>
    </dsp:sp>
    <dsp:sp modelId="{0A864D3B-780B-4EC3-9CB8-544EFF531BB5}">
      <dsp:nvSpPr>
        <dsp:cNvPr id="0" name=""/>
        <dsp:cNvSpPr/>
      </dsp:nvSpPr>
      <dsp:spPr>
        <a:xfrm>
          <a:off x="6782186" y="269676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Wi-Fi</a:t>
          </a:r>
          <a:endParaRPr lang="en-US" sz="3400" kern="1200" dirty="0"/>
        </a:p>
      </dsp:txBody>
      <dsp:txXfrm>
        <a:off x="6782186" y="269676"/>
        <a:ext cx="2054423" cy="1232654"/>
      </dsp:txXfrm>
    </dsp:sp>
    <dsp:sp modelId="{684C1824-9C04-4E9F-BBE9-CFF565CD4D99}">
      <dsp:nvSpPr>
        <dsp:cNvPr id="0" name=""/>
        <dsp:cNvSpPr/>
      </dsp:nvSpPr>
      <dsp:spPr>
        <a:xfrm>
          <a:off x="2589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Bluetooth</a:t>
          </a:r>
          <a:endParaRPr lang="en-US" sz="3400" kern="1200" dirty="0"/>
        </a:p>
      </dsp:txBody>
      <dsp:txXfrm>
        <a:off x="2589" y="1707772"/>
        <a:ext cx="2054423" cy="1232654"/>
      </dsp:txXfrm>
    </dsp:sp>
    <dsp:sp modelId="{1083ACCF-FEA8-44FB-AC55-92DA547B6774}">
      <dsp:nvSpPr>
        <dsp:cNvPr id="0" name=""/>
        <dsp:cNvSpPr/>
      </dsp:nvSpPr>
      <dsp:spPr>
        <a:xfrm>
          <a:off x="2262455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UWB</a:t>
          </a:r>
          <a:endParaRPr lang="en-US" sz="3400" kern="1200" dirty="0"/>
        </a:p>
      </dsp:txBody>
      <dsp:txXfrm>
        <a:off x="2262455" y="1707772"/>
        <a:ext cx="2054423" cy="1232654"/>
      </dsp:txXfrm>
    </dsp:sp>
    <dsp:sp modelId="{428752A3-586C-4F74-9A7A-B4B40FC6ED65}">
      <dsp:nvSpPr>
        <dsp:cNvPr id="0" name=""/>
        <dsp:cNvSpPr/>
      </dsp:nvSpPr>
      <dsp:spPr>
        <a:xfrm>
          <a:off x="4522321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IrDA</a:t>
          </a:r>
          <a:endParaRPr lang="en-US" sz="3400" kern="1200" dirty="0"/>
        </a:p>
      </dsp:txBody>
      <dsp:txXfrm>
        <a:off x="4522321" y="1707772"/>
        <a:ext cx="2054423" cy="1232654"/>
      </dsp:txXfrm>
    </dsp:sp>
    <dsp:sp modelId="{F77DA675-CB14-4ED9-9384-DD9F3CFFA899}">
      <dsp:nvSpPr>
        <dsp:cNvPr id="0" name=""/>
        <dsp:cNvSpPr/>
      </dsp:nvSpPr>
      <dsp:spPr>
        <a:xfrm>
          <a:off x="6782186" y="1707772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RFID</a:t>
          </a:r>
          <a:endParaRPr lang="en-US" sz="3400" kern="1200" dirty="0"/>
        </a:p>
      </dsp:txBody>
      <dsp:txXfrm>
        <a:off x="6782186" y="1707772"/>
        <a:ext cx="2054423" cy="1232654"/>
      </dsp:txXfrm>
    </dsp:sp>
    <dsp:sp modelId="{320864EE-9DBD-420A-BB64-53C1890226EF}">
      <dsp:nvSpPr>
        <dsp:cNvPr id="0" name=""/>
        <dsp:cNvSpPr/>
      </dsp:nvSpPr>
      <dsp:spPr>
        <a:xfrm>
          <a:off x="2262455" y="3145869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NFC</a:t>
          </a:r>
          <a:endParaRPr lang="en-US" sz="3400" kern="1200" dirty="0"/>
        </a:p>
      </dsp:txBody>
      <dsp:txXfrm>
        <a:off x="2262455" y="3145869"/>
        <a:ext cx="2054423" cy="1232654"/>
      </dsp:txXfrm>
    </dsp:sp>
    <dsp:sp modelId="{6F47C1B6-0F61-4DD1-BA4C-50DE10886A7E}">
      <dsp:nvSpPr>
        <dsp:cNvPr id="0" name=""/>
        <dsp:cNvSpPr/>
      </dsp:nvSpPr>
      <dsp:spPr>
        <a:xfrm>
          <a:off x="4522321" y="3145869"/>
          <a:ext cx="2054423" cy="1232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WiMAX</a:t>
          </a:r>
          <a:endParaRPr lang="en-US" sz="3400" kern="1200" dirty="0"/>
        </a:p>
      </dsp:txBody>
      <dsp:txXfrm>
        <a:off x="4522321" y="3145869"/>
        <a:ext cx="2054423" cy="1232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3B54-6218-487D-8CCF-C42B69333215}">
      <dsp:nvSpPr>
        <dsp:cNvPr id="0" name=""/>
        <dsp:cNvSpPr/>
      </dsp:nvSpPr>
      <dsp:spPr>
        <a:xfrm>
          <a:off x="0" y="66509"/>
          <a:ext cx="88392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5F86"/>
              </a:solidFill>
            </a:rPr>
            <a:t>Ethernet</a:t>
          </a:r>
          <a:r>
            <a:rPr lang="en-US" sz="2600" b="0" kern="1200" dirty="0" smtClean="0">
              <a:solidFill>
                <a:srgbClr val="005F86"/>
              </a:solidFill>
            </a:rPr>
            <a:t> </a:t>
          </a:r>
          <a:r>
            <a:rPr lang="en-US" sz="2600" b="0" kern="1200" dirty="0" smtClean="0"/>
            <a:t>is a network standard that specifies no central computer or device on the network (nodes) should control when data can be transmitted</a:t>
          </a:r>
          <a:endParaRPr lang="en-US" sz="2600" b="1" kern="1200" dirty="0"/>
        </a:p>
      </dsp:txBody>
      <dsp:txXfrm>
        <a:off x="69794" y="136303"/>
        <a:ext cx="8699612" cy="1290152"/>
      </dsp:txXfrm>
    </dsp:sp>
    <dsp:sp modelId="{461842BB-DB60-4263-93C8-9D9B9B5ECFAA}">
      <dsp:nvSpPr>
        <dsp:cNvPr id="0" name=""/>
        <dsp:cNvSpPr/>
      </dsp:nvSpPr>
      <dsp:spPr>
        <a:xfrm>
          <a:off x="0" y="1571130"/>
          <a:ext cx="88392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The </a:t>
          </a:r>
          <a:r>
            <a:rPr lang="en-US" sz="2600" b="1" kern="1200" dirty="0" smtClean="0">
              <a:solidFill>
                <a:srgbClr val="005F86"/>
              </a:solidFill>
            </a:rPr>
            <a:t>token ring</a:t>
          </a:r>
          <a:r>
            <a:rPr lang="en-US" sz="2600" b="0" kern="1200" dirty="0" smtClean="0">
              <a:solidFill>
                <a:srgbClr val="005F86"/>
              </a:solidFill>
            </a:rPr>
            <a:t> </a:t>
          </a:r>
          <a:r>
            <a:rPr lang="en-US" sz="2600" b="0" kern="1200" dirty="0" smtClean="0"/>
            <a:t>standard specifies that computers and devices on the network share or pass a special signal (token)</a:t>
          </a:r>
        </a:p>
      </dsp:txBody>
      <dsp:txXfrm>
        <a:off x="69794" y="1640924"/>
        <a:ext cx="8699612" cy="1290152"/>
      </dsp:txXfrm>
    </dsp:sp>
    <dsp:sp modelId="{52AC7EE7-D051-44C7-8900-80CE4670C2AA}">
      <dsp:nvSpPr>
        <dsp:cNvPr id="0" name=""/>
        <dsp:cNvSpPr/>
      </dsp:nvSpPr>
      <dsp:spPr>
        <a:xfrm>
          <a:off x="0" y="3075750"/>
          <a:ext cx="8839200" cy="1429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05F86"/>
              </a:solidFill>
            </a:rPr>
            <a:t>TCP/IP</a:t>
          </a:r>
          <a:r>
            <a:rPr lang="en-US" sz="2600" b="0" kern="1200" dirty="0" smtClean="0"/>
            <a:t> is a network protocol that defines how messages (data) are routed from one end of a network to another</a:t>
          </a:r>
          <a:endParaRPr lang="en-US" sz="2600" b="1" kern="1200" dirty="0" smtClean="0"/>
        </a:p>
      </dsp:txBody>
      <dsp:txXfrm>
        <a:off x="69794" y="3145544"/>
        <a:ext cx="8699612" cy="1290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6BF-0DC1-4E78-ACD3-3A268624C96A}">
      <dsp:nvSpPr>
        <dsp:cNvPr id="0" name=""/>
        <dsp:cNvSpPr/>
      </dsp:nvSpPr>
      <dsp:spPr>
        <a:xfrm>
          <a:off x="1108536" y="437"/>
          <a:ext cx="2754250" cy="1652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Help users establish a connection to another computer, mobile device, or network</a:t>
          </a:r>
          <a:endParaRPr lang="en-US" sz="2200" kern="1200" dirty="0"/>
        </a:p>
      </dsp:txBody>
      <dsp:txXfrm>
        <a:off x="1108536" y="437"/>
        <a:ext cx="2754250" cy="1652550"/>
      </dsp:txXfrm>
    </dsp:sp>
    <dsp:sp modelId="{9B7B4F0C-31FC-4E60-BD94-5DD277AF6FE2}">
      <dsp:nvSpPr>
        <dsp:cNvPr id="0" name=""/>
        <dsp:cNvSpPr/>
      </dsp:nvSpPr>
      <dsp:spPr>
        <a:xfrm>
          <a:off x="4138212" y="437"/>
          <a:ext cx="2754250" cy="1652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Manage the transmission of data, instructions, and information</a:t>
          </a:r>
          <a:endParaRPr lang="en-US" sz="2200" kern="1200" dirty="0"/>
        </a:p>
      </dsp:txBody>
      <dsp:txXfrm>
        <a:off x="4138212" y="437"/>
        <a:ext cx="2754250" cy="1652550"/>
      </dsp:txXfrm>
    </dsp:sp>
    <dsp:sp modelId="{D5EE9750-18AA-420B-B3C5-08E66B1B5DC0}">
      <dsp:nvSpPr>
        <dsp:cNvPr id="0" name=""/>
        <dsp:cNvSpPr/>
      </dsp:nvSpPr>
      <dsp:spPr>
        <a:xfrm>
          <a:off x="2623374" y="1928412"/>
          <a:ext cx="2754250" cy="1652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Provide an interface for users to communicate with one another</a:t>
          </a:r>
          <a:endParaRPr lang="en-US" sz="2200" kern="1200" dirty="0"/>
        </a:p>
      </dsp:txBody>
      <dsp:txXfrm>
        <a:off x="2623374" y="1928412"/>
        <a:ext cx="2754250" cy="1652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32618-24D8-4C3E-A5E7-B4C3E05457E2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Dedicated line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704373" y="2083"/>
        <a:ext cx="2322016" cy="1393209"/>
      </dsp:txXfrm>
    </dsp:sp>
    <dsp:sp modelId="{67F1E1BC-AB59-4C34-8880-A8D1297ECC1E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dirty="0" smtClean="0">
              <a:solidFill>
                <a:schemeClr val="tx1"/>
              </a:solidFill>
            </a:rPr>
            <a:t>Cable</a:t>
          </a:r>
          <a:endParaRPr lang="en-US" sz="3800" b="0" kern="1200" dirty="0">
            <a:solidFill>
              <a:schemeClr val="tx1"/>
            </a:solidFill>
          </a:endParaRPr>
        </a:p>
      </dsp:txBody>
      <dsp:txXfrm>
        <a:off x="3258591" y="2083"/>
        <a:ext cx="2322016" cy="1393209"/>
      </dsp:txXfrm>
    </dsp:sp>
    <dsp:sp modelId="{F13A3BE3-F66E-4B01-B3BE-1B2B84BBAD3E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DSL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5812809" y="2083"/>
        <a:ext cx="2322016" cy="1393209"/>
      </dsp:txXfrm>
    </dsp:sp>
    <dsp:sp modelId="{A0B09A3E-6259-44B8-A449-01FB88529F29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dirty="0" smtClean="0">
              <a:solidFill>
                <a:schemeClr val="tx1"/>
              </a:solidFill>
            </a:rPr>
            <a:t>ISDN</a:t>
          </a:r>
          <a:endParaRPr lang="en-US" sz="3800" b="0" kern="1200" dirty="0">
            <a:solidFill>
              <a:schemeClr val="tx1"/>
            </a:solidFill>
          </a:endParaRPr>
        </a:p>
      </dsp:txBody>
      <dsp:txXfrm>
        <a:off x="704373" y="1627495"/>
        <a:ext cx="2322016" cy="1393209"/>
      </dsp:txXfrm>
    </dsp:sp>
    <dsp:sp modelId="{EDECC7DE-DF2B-4109-8AB6-C211E71CF73B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FTTP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3258591" y="1627495"/>
        <a:ext cx="2322016" cy="1393209"/>
      </dsp:txXfrm>
    </dsp:sp>
    <dsp:sp modelId="{BE64A1A7-B2C6-4925-9DFC-5F5944B33FBA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T-Carrier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5812809" y="1627495"/>
        <a:ext cx="2322016" cy="1393209"/>
      </dsp:txXfrm>
    </dsp:sp>
    <dsp:sp modelId="{45E32F1F-E2E4-4AEC-8F3D-81D34CB9A732}">
      <dsp:nvSpPr>
        <dsp:cNvPr id="0" name=""/>
        <dsp:cNvSpPr/>
      </dsp:nvSpPr>
      <dsp:spPr>
        <a:xfrm>
          <a:off x="3258591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5F86"/>
              </a:solidFill>
            </a:rPr>
            <a:t>ATM</a:t>
          </a:r>
          <a:endParaRPr lang="en-US" sz="3800" b="1" kern="1200" dirty="0">
            <a:solidFill>
              <a:srgbClr val="005F86"/>
            </a:solidFill>
          </a:endParaRPr>
        </a:p>
      </dsp:txBody>
      <dsp:txXfrm>
        <a:off x="3258591" y="3252906"/>
        <a:ext cx="2322016" cy="1393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D1C27-78C9-4954-A093-27CE616386EB}">
      <dsp:nvSpPr>
        <dsp:cNvPr id="0" name=""/>
        <dsp:cNvSpPr/>
      </dsp:nvSpPr>
      <dsp:spPr>
        <a:xfrm>
          <a:off x="837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Cable modem</a:t>
          </a:r>
          <a:endParaRPr lang="en-US" sz="4000" b="1" kern="1200" dirty="0"/>
        </a:p>
      </dsp:txBody>
      <dsp:txXfrm>
        <a:off x="436159" y="881917"/>
        <a:ext cx="2394272" cy="1436564"/>
      </dsp:txXfrm>
    </dsp:sp>
    <dsp:sp modelId="{F0420ABF-0C6E-4076-9F96-39E3C577BDD1}">
      <dsp:nvSpPr>
        <dsp:cNvPr id="0" name=""/>
        <dsp:cNvSpPr/>
      </dsp:nvSpPr>
      <dsp:spPr>
        <a:xfrm>
          <a:off x="3592245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DSL modem</a:t>
          </a:r>
          <a:endParaRPr lang="en-US" sz="4000" b="1" kern="1200" dirty="0"/>
        </a:p>
      </dsp:txBody>
      <dsp:txXfrm>
        <a:off x="4027567" y="881917"/>
        <a:ext cx="2394272" cy="143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5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5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03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2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0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6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8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2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2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6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0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0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6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4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5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7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3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5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0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267200"/>
            <a:ext cx="4634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Chapter 10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Communications</a:t>
            </a:r>
            <a:r>
              <a:rPr lang="en-US" sz="2800" baseline="0" dirty="0" smtClean="0">
                <a:latin typeface="Arial Black" pitchFamily="34" charset="0"/>
              </a:rPr>
              <a:t> </a:t>
            </a:r>
            <a:br>
              <a:rPr lang="en-US" sz="2800" baseline="0" dirty="0" smtClean="0">
                <a:latin typeface="Arial Black" pitchFamily="34" charset="0"/>
              </a:rPr>
            </a:br>
            <a:r>
              <a:rPr lang="en-US" sz="2800" baseline="0" dirty="0" smtClean="0">
                <a:latin typeface="Arial Black" pitchFamily="34" charset="0"/>
              </a:rPr>
              <a:t>and Networks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93" y="3124200"/>
            <a:ext cx="4545707" cy="37338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6200" y="954396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Technology in a World of Computers, </a:t>
            </a:r>
            <a:b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Mobile Devices, and the Internet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Communication and Network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574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configuration of computers, devices, and media on a network is sometimes called the network </a:t>
            </a:r>
            <a:r>
              <a:rPr lang="en-US" sz="2800" dirty="0" smtClean="0"/>
              <a:t>architecture</a:t>
            </a:r>
          </a:p>
          <a:p>
            <a:r>
              <a:rPr lang="en-US" sz="2800" dirty="0"/>
              <a:t>http://www.youtube.com/watch?v=uliny6fWbvs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421 - 422</a:t>
            </a:r>
          </a:p>
          <a:p>
            <a:r>
              <a:rPr lang="en-US" dirty="0" smtClean="0"/>
              <a:t>Figures 10-6 – 10-7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0255" y="3142150"/>
            <a:ext cx="227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Client/server network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142150"/>
            <a:ext cx="22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Peer-to-peer network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71" y="3581400"/>
            <a:ext cx="2643669" cy="2754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8" y="3581400"/>
            <a:ext cx="2783383" cy="27511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network topology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refers to the layout of the computers and devices in a communications </a:t>
            </a:r>
            <a:r>
              <a:rPr lang="en-US" sz="2800" dirty="0" smtClean="0"/>
              <a:t>network</a:t>
            </a:r>
          </a:p>
          <a:p>
            <a:r>
              <a:rPr lang="en-US" sz="2800" dirty="0"/>
              <a:t>http://www.youtube.com/watch?v=RdN06rhKtqA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423– 424</a:t>
            </a:r>
          </a:p>
          <a:p>
            <a:r>
              <a:rPr lang="en-US" dirty="0" smtClean="0"/>
              <a:t>Figures 10-8 – 10-10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3564" y="2993848"/>
            <a:ext cx="142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 network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93586" y="3178514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Bus network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10399" y="2967405"/>
            <a:ext cx="145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Ring network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4" y="3417332"/>
            <a:ext cx="2459776" cy="2335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84" y="3722965"/>
            <a:ext cx="3222020" cy="1818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88" y="3417333"/>
            <a:ext cx="2347294" cy="2372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Communications Standards </a:t>
            </a:r>
            <a:br>
              <a:rPr lang="en-US" dirty="0" smtClean="0"/>
            </a:br>
            <a:r>
              <a:rPr lang="en-US" dirty="0" smtClean="0"/>
              <a:t>and Protocols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129011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864EE-9DBD-420A-BB64-53C18902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320864EE-9DBD-420A-BB64-53C189022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491598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425 - 426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5F86"/>
                </a:solidFill>
              </a:rPr>
              <a:t>Wi-Fi</a:t>
            </a:r>
            <a:r>
              <a:rPr lang="en-US" sz="2400" dirty="0">
                <a:solidFill>
                  <a:srgbClr val="A52439"/>
                </a:solidFill>
              </a:rPr>
              <a:t> </a:t>
            </a:r>
            <a:r>
              <a:rPr lang="en-US" sz="2400" dirty="0"/>
              <a:t>identifies any network based on the </a:t>
            </a:r>
            <a:r>
              <a:rPr lang="en-US" sz="2400" b="1" dirty="0">
                <a:solidFill>
                  <a:srgbClr val="005F86"/>
                </a:solidFill>
              </a:rPr>
              <a:t>802.11</a:t>
            </a:r>
            <a:r>
              <a:rPr lang="en-US" sz="2400" dirty="0"/>
              <a:t> standard that specifies how two wireless devices communicate over the air with each </a:t>
            </a:r>
            <a:r>
              <a:rPr lang="en-US" sz="2400" dirty="0" smtClean="0"/>
              <a:t>other</a:t>
            </a:r>
            <a:endParaRPr lang="en-US" sz="2400" b="1" dirty="0" smtClean="0">
              <a:solidFill>
                <a:srgbClr val="A52439"/>
              </a:solidFill>
            </a:endParaRPr>
          </a:p>
          <a:p>
            <a:r>
              <a:rPr lang="en-US" sz="2400" b="1" dirty="0" smtClean="0">
                <a:solidFill>
                  <a:srgbClr val="005F86"/>
                </a:solidFill>
              </a:rPr>
              <a:t>Bluetooth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a network protocol that defines how two Bluetooth devices use short-range radio waves to transmit data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UWB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5F86"/>
                </a:solidFill>
              </a:rPr>
              <a:t>ultra-wideband</a:t>
            </a:r>
            <a:r>
              <a:rPr lang="en-US" sz="2400" dirty="0" smtClean="0"/>
              <a:t>) is a network standard that specifies how two UWB devices use short-range radio waves to communicate at high speeds with each other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IrDA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transmits data wirelessly via infrared (IR) light waves</a:t>
            </a:r>
          </a:p>
          <a:p>
            <a:r>
              <a:rPr lang="en-US" sz="2400" b="1" dirty="0" smtClean="0">
                <a:solidFill>
                  <a:srgbClr val="005F86"/>
                </a:solidFill>
              </a:rPr>
              <a:t>RFID </a:t>
            </a:r>
            <a:r>
              <a:rPr lang="en-US" sz="2400" dirty="0" smtClean="0"/>
              <a:t>is a protocol that defines how a network uses radio signals to communicate with a tag placed in or attached to an object, an animal, or a person</a:t>
            </a:r>
            <a:endParaRPr lang="en-US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427 - 429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Communications Standards </a:t>
            </a:r>
            <a:br>
              <a:rPr lang="en-US" dirty="0"/>
            </a:br>
            <a:r>
              <a:rPr lang="en-US" dirty="0"/>
              <a:t>and Protocols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430</a:t>
            </a:r>
          </a:p>
          <a:p>
            <a:r>
              <a:rPr lang="en-US" dirty="0" smtClean="0"/>
              <a:t>Figure 10-12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78" y="1600200"/>
            <a:ext cx="5925244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Communications software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consists of programs and apps that: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431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3115981"/>
              </p:ext>
            </p:extLst>
          </p:nvPr>
        </p:nvGraphicFramePr>
        <p:xfrm>
          <a:off x="533400" y="2590800"/>
          <a:ext cx="8001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Communications Lines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589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432 - 434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F1E1BC-AB59-4C34-8880-A8D1297E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F1E1BC-AB59-4C34-8880-A8D1297EC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3A3BE3-F66E-4B01-B3BE-1B2B84BBA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13A3BE3-F66E-4B01-B3BE-1B2B84BBA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B09A3E-6259-44B8-A449-01FB88529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0B09A3E-6259-44B8-A449-01FB88529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ECC7DE-DF2B-4109-8AB6-C211E71CF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DECC7DE-DF2B-4109-8AB6-C211E71CF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64A1A7-B2C6-4925-9DFC-5F5944B33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E64A1A7-B2C6-4925-9DFC-5F5944B33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E32F1F-E2E4-4AEC-8F3D-81D34CB9A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5E32F1F-E2E4-4AEC-8F3D-81D34CB9A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433</a:t>
            </a:r>
          </a:p>
          <a:p>
            <a:r>
              <a:rPr lang="en-US" dirty="0" smtClean="0"/>
              <a:t>Table 10-2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9" y="1600200"/>
            <a:ext cx="504136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ADSL is a type of DSL that supports faster transfer rates when receiving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433</a:t>
            </a:r>
          </a:p>
          <a:p>
            <a:r>
              <a:rPr lang="en-US" dirty="0" smtClean="0"/>
              <a:t>Figure 10-14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618631"/>
            <a:ext cx="7086600" cy="36678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74680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416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DBFB7C-2265-4CB2-8642-C8FFA253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BDBFB7C-2265-4CB2-8642-C8FFA2531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communications device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any type of hardware capable of transmitting data, instructions, and information between a sending device and a receiving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434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broadband modem sends and receives data and information to and from a digital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435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9307366"/>
              </p:ext>
            </p:extLst>
          </p:nvPr>
        </p:nvGraphicFramePr>
        <p:xfrm>
          <a:off x="8382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3D1C27-78C9-4954-A093-27CE6163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43D1C27-78C9-4954-A093-27CE61638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75" y="1600200"/>
            <a:ext cx="657424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435</a:t>
            </a:r>
          </a:p>
          <a:p>
            <a:r>
              <a:rPr lang="en-US" dirty="0" smtClean="0"/>
              <a:t>Figure 10-15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wireless modem uses a mobile phone provider’s network to connect to the Internet wirelessly from a computer or mobile device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436</a:t>
            </a:r>
          </a:p>
          <a:p>
            <a:r>
              <a:rPr lang="en-US" dirty="0" smtClean="0"/>
              <a:t>Figure 10-16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3276600"/>
            <a:ext cx="5105400" cy="2931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wireless access point is a central communications device that allows computers and devices to transfer data wirelessly among themselves or to a wired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436</a:t>
            </a:r>
          </a:p>
          <a:p>
            <a:r>
              <a:rPr lang="en-US" dirty="0" smtClean="0"/>
              <a:t>Figure 10-17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6553200" cy="28926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router connects multiple computers or other routers together and transmits data to its correct destination on a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437</a:t>
            </a:r>
          </a:p>
          <a:p>
            <a:r>
              <a:rPr lang="en-US" dirty="0" smtClean="0"/>
              <a:t>Figure 10-18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1739"/>
            <a:ext cx="4038600" cy="40228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network card enables a computer or device that does not have built-in networking capability to access a network</a:t>
            </a:r>
          </a:p>
          <a:p>
            <a:r>
              <a:rPr lang="en-US" dirty="0" smtClean="0"/>
              <a:t>Available in a variety of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439</a:t>
            </a:r>
          </a:p>
          <a:p>
            <a:r>
              <a:rPr lang="en-US" dirty="0" smtClean="0"/>
              <a:t>Figure 10-20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3" y="3733800"/>
            <a:ext cx="7292414" cy="2286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hub or switch is a device that provides a central point for cables in a </a:t>
            </a:r>
            <a:r>
              <a:rPr lang="en-US" dirty="0" smtClean="0"/>
              <a:t>network</a:t>
            </a:r>
          </a:p>
          <a:p>
            <a:r>
              <a:rPr lang="en-US" dirty="0"/>
              <a:t>http://www.youtube.com/watch?v=Ofjsh_E4HFY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439 </a:t>
            </a:r>
          </a:p>
          <a:p>
            <a:r>
              <a:rPr lang="en-US" dirty="0" smtClean="0"/>
              <a:t>Figure 10-21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0" y="3352800"/>
            <a:ext cx="7162800" cy="27769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440 - 441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home users connect multiple computers and devices together in a </a:t>
            </a:r>
            <a:r>
              <a:rPr lang="en-US" b="1" dirty="0" smtClean="0">
                <a:solidFill>
                  <a:srgbClr val="005F86"/>
                </a:solidFill>
              </a:rPr>
              <a:t>home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3" y="2820889"/>
            <a:ext cx="5879014" cy="34275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100" b="1" dirty="0" smtClean="0">
                <a:solidFill>
                  <a:srgbClr val="005F86"/>
                </a:solidFill>
              </a:rPr>
              <a:t>Transmission media </a:t>
            </a:r>
            <a:r>
              <a:rPr lang="en-US" sz="2100" dirty="0" smtClean="0"/>
              <a:t>carries one or more communications signals</a:t>
            </a:r>
          </a:p>
          <a:p>
            <a:r>
              <a:rPr lang="en-US" sz="2100" b="1" dirty="0">
                <a:solidFill>
                  <a:srgbClr val="005F86"/>
                </a:solidFill>
              </a:rPr>
              <a:t>Broadband</a:t>
            </a:r>
            <a:r>
              <a:rPr lang="en-US" sz="2100" dirty="0">
                <a:solidFill>
                  <a:srgbClr val="005F86"/>
                </a:solidFill>
              </a:rPr>
              <a:t> </a:t>
            </a:r>
            <a:r>
              <a:rPr lang="en-US" sz="2100" dirty="0"/>
              <a:t>media transmit multiple signals </a:t>
            </a:r>
            <a:r>
              <a:rPr lang="en-US" sz="2100" dirty="0" smtClean="0"/>
              <a:t>simultaneously</a:t>
            </a:r>
          </a:p>
          <a:p>
            <a:r>
              <a:rPr lang="en-US" sz="2100" dirty="0"/>
              <a:t>The amount of </a:t>
            </a:r>
            <a:r>
              <a:rPr lang="en-US" sz="2100" dirty="0" smtClean="0"/>
              <a:t>data, instructions, and information </a:t>
            </a:r>
            <a:r>
              <a:rPr lang="en-US" sz="2100" dirty="0"/>
              <a:t>that can travel over </a:t>
            </a:r>
            <a:r>
              <a:rPr lang="en-US" sz="2100" dirty="0" smtClean="0"/>
              <a:t>transmission media </a:t>
            </a:r>
            <a:r>
              <a:rPr lang="en-US" sz="2100" dirty="0"/>
              <a:t>sometimes is called the </a:t>
            </a:r>
            <a:r>
              <a:rPr lang="en-US" sz="2100" b="1" dirty="0" smtClean="0">
                <a:solidFill>
                  <a:srgbClr val="005F86"/>
                </a:solidFill>
              </a:rPr>
              <a:t>bandwidth</a:t>
            </a:r>
          </a:p>
          <a:p>
            <a:r>
              <a:rPr lang="en-US" sz="2100" b="1" dirty="0">
                <a:solidFill>
                  <a:srgbClr val="005F86"/>
                </a:solidFill>
              </a:rPr>
              <a:t>Latency</a:t>
            </a:r>
            <a:r>
              <a:rPr lang="en-US" sz="2100" dirty="0">
                <a:solidFill>
                  <a:srgbClr val="005F86"/>
                </a:solidFill>
              </a:rPr>
              <a:t> </a:t>
            </a:r>
            <a:r>
              <a:rPr lang="en-US" sz="2100" dirty="0"/>
              <a:t>is the time it takes a signal to travel from one location to another on a </a:t>
            </a:r>
            <a:r>
              <a:rPr lang="en-US" sz="2100" dirty="0" smtClean="0"/>
              <a:t>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442</a:t>
            </a:r>
          </a:p>
          <a:p>
            <a:r>
              <a:rPr lang="en-US" dirty="0" smtClean="0"/>
              <a:t>Figure 10-22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42" y="1600200"/>
            <a:ext cx="22335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6291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416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AD889F-C9C5-4D8C-BBBC-6B8635DC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7AD889F-C9C5-4D8C-BBBC-6B8635DC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443</a:t>
            </a:r>
          </a:p>
          <a:p>
            <a:r>
              <a:rPr lang="en-US" dirty="0" smtClean="0"/>
              <a:t>Table 10-3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01" y="1600200"/>
            <a:ext cx="490239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443 - 444</a:t>
            </a:r>
          </a:p>
          <a:p>
            <a:r>
              <a:rPr lang="en-US" dirty="0" smtClean="0"/>
              <a:t>Figures 10-23 – 10-25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600200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Twisted-pair cable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Coaxial cable</a:t>
            </a:r>
            <a:endParaRPr lang="en-US" b="1" dirty="0">
              <a:solidFill>
                <a:srgbClr val="005F8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514600"/>
            <a:ext cx="17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86"/>
                </a:solidFill>
              </a:rPr>
              <a:t>Fiber-optic cable</a:t>
            </a:r>
            <a:endParaRPr lang="en-US" b="1" dirty="0">
              <a:solidFill>
                <a:srgbClr val="005F8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6466"/>
            <a:ext cx="3200401" cy="2059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52698"/>
            <a:ext cx="3200401" cy="2078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9" y="3088497"/>
            <a:ext cx="2927901" cy="22396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445</a:t>
            </a:r>
          </a:p>
          <a:p>
            <a:r>
              <a:rPr lang="en-US" dirty="0" smtClean="0"/>
              <a:t>Table 10-4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66" y="1600200"/>
            <a:ext cx="4563467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Broadcast radio </a:t>
            </a:r>
            <a:r>
              <a:rPr lang="en-US" dirty="0" smtClean="0"/>
              <a:t>is a wireless transmission medium that distributes radio signals through the air over long distances</a:t>
            </a:r>
            <a:endParaRPr lang="en-US" b="1" dirty="0" smtClean="0"/>
          </a:p>
          <a:p>
            <a:r>
              <a:rPr lang="en-US" b="1" dirty="0" smtClean="0">
                <a:solidFill>
                  <a:srgbClr val="005F86"/>
                </a:solidFill>
              </a:rPr>
              <a:t>Cellular radio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form of broadcast radio that is used widely for mobile communications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3782"/>
            <a:ext cx="4038600" cy="28987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445 - 446</a:t>
            </a:r>
          </a:p>
          <a:p>
            <a:r>
              <a:rPr lang="en-US" dirty="0" smtClean="0"/>
              <a:t>Figure 10-26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Microwaves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are radio waves that provide a high-speed signal transmission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447</a:t>
            </a:r>
          </a:p>
          <a:p>
            <a:r>
              <a:rPr lang="en-US" dirty="0" smtClean="0"/>
              <a:t>Figure 10-27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6" y="2557732"/>
            <a:ext cx="4243388" cy="3843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communications satellite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space station that receives microwave signals from an earth-based station, amplifies it, and broadcasts the signal over a wide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448</a:t>
            </a:r>
          </a:p>
          <a:p>
            <a:r>
              <a:rPr lang="en-US" dirty="0" smtClean="0"/>
              <a:t>Figure 10-28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39" y="1600200"/>
            <a:ext cx="352412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global positioning system (GPS) is a navigation system that consists of one or more earth-based receivers that accept and analyze signals sent by satellites in order to determine the receiver’s geographical location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09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 Media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1" y="1600200"/>
            <a:ext cx="5392638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449</a:t>
            </a:r>
          </a:p>
          <a:p>
            <a:r>
              <a:rPr lang="en-US" dirty="0" smtClean="0"/>
              <a:t>Figure 10-29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31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60091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451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B9A5D0-CFF6-4BEE-AABE-FD310DFF1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B9A5D0-CFF6-4BEE-AABE-FD310DFF1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36578E-B0D8-4367-A60C-BC0C1DEEF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036578E-B0D8-4367-A60C-BC0C1DEEF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09D41D-399C-4F98-8EB8-11B8097DE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509D41D-399C-4F98-8EB8-11B8097DE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6863E-217F-4006-B05D-341A00060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E56863E-217F-4006-B05D-341A00060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/>
              <a:t>communications</a:t>
            </a:r>
            <a:r>
              <a:rPr lang="en-US" dirty="0" smtClean="0"/>
              <a:t> describes a process in which two or more computers or devices transfer data, instructions,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7761490"/>
              </p:ext>
            </p:extLst>
          </p:nvPr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417</a:t>
            </a:r>
          </a:p>
          <a:p>
            <a:r>
              <a:rPr lang="en-US" dirty="0" smtClean="0"/>
              <a:t>Figure 10-1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79" y="1600200"/>
            <a:ext cx="398244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collection of computers and devices connected together via communications devices and transmission media</a:t>
            </a:r>
          </a:p>
          <a:p>
            <a:r>
              <a:rPr lang="en-US" dirty="0" smtClean="0"/>
              <a:t>Advantages of a network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418 - 419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61763247"/>
              </p:ext>
            </p:extLst>
          </p:nvPr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418</a:t>
            </a:r>
          </a:p>
          <a:p>
            <a:r>
              <a:rPr lang="en-US" dirty="0" smtClean="0"/>
              <a:t>Figure 10-2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6" y="1600200"/>
            <a:ext cx="695870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local area 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LAN</a:t>
            </a:r>
            <a:r>
              <a:rPr lang="en-US" dirty="0" smtClean="0"/>
              <a:t>) is a network that connects computers and devices in a limited geographical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wireless LAN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WLAN</a:t>
            </a:r>
            <a:r>
              <a:rPr lang="en-US" dirty="0" smtClean="0"/>
              <a:t>) is a LAN that uses no physical wires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419 - 420</a:t>
            </a:r>
          </a:p>
          <a:p>
            <a:r>
              <a:rPr lang="en-US" dirty="0" smtClean="0"/>
              <a:t>Figures 10-3 – 10-4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34790"/>
            <a:ext cx="3502981" cy="221330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20" y="3960783"/>
            <a:ext cx="2369939" cy="21719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metropolitan area network (MAN) connects LANs in a metropolitan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WAN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is a network that covers a </a:t>
            </a:r>
            <a:br>
              <a:rPr lang="en-US" dirty="0" smtClean="0"/>
            </a:br>
            <a:r>
              <a:rPr lang="en-US" dirty="0" smtClean="0"/>
              <a:t>large geographic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personal area network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PAN</a:t>
            </a:r>
            <a:r>
              <a:rPr lang="en-US" dirty="0" smtClean="0"/>
              <a:t>) is a network that</a:t>
            </a:r>
            <a:br>
              <a:rPr lang="en-US" dirty="0" smtClean="0"/>
            </a:br>
            <a:r>
              <a:rPr lang="en-US" dirty="0" smtClean="0"/>
              <a:t>connects computers and</a:t>
            </a:r>
            <a:br>
              <a:rPr lang="en-US" dirty="0" smtClean="0"/>
            </a:br>
            <a:r>
              <a:rPr lang="en-US" dirty="0" smtClean="0"/>
              <a:t>devices in an individual’s</a:t>
            </a:r>
            <a:br>
              <a:rPr lang="en-US" dirty="0" smtClean="0"/>
            </a:br>
            <a:r>
              <a:rPr lang="en-US" dirty="0" smtClean="0"/>
              <a:t>workspace with wired and</a:t>
            </a:r>
            <a:br>
              <a:rPr lang="en-US" dirty="0" smtClean="0"/>
            </a:br>
            <a:r>
              <a:rPr lang="en-US" dirty="0" smtClean="0"/>
              <a:t>wireless technology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Cengage Learning. All rights reserved.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421</a:t>
            </a:r>
          </a:p>
          <a:p>
            <a:r>
              <a:rPr lang="en-US" dirty="0" smtClean="0"/>
              <a:t>Figure 10-5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7030"/>
            <a:ext cx="3609082" cy="38337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1484</Words>
  <Application>Microsoft Office PowerPoint</Application>
  <PresentationFormat>On-screen Show (4:3)</PresentationFormat>
  <Paragraphs>269</Paragraphs>
  <Slides>38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8</vt:lpstr>
      <vt:lpstr>Objectives Overview</vt:lpstr>
      <vt:lpstr>Objectives Overview</vt:lpstr>
      <vt:lpstr>Communications</vt:lpstr>
      <vt:lpstr>Communications</vt:lpstr>
      <vt:lpstr>Networks</vt:lpstr>
      <vt:lpstr>Networks</vt:lpstr>
      <vt:lpstr>Networks</vt:lpstr>
      <vt:lpstr>Networks</vt:lpstr>
      <vt:lpstr>Networks</vt:lpstr>
      <vt:lpstr>Networks</vt:lpstr>
      <vt:lpstr>Network Communications Standards  and Protocols</vt:lpstr>
      <vt:lpstr>Network Communications Standards  and Protocols</vt:lpstr>
      <vt:lpstr>Network Communications Standards  and Protocols</vt:lpstr>
      <vt:lpstr>Network Communications Standards  and Protocols</vt:lpstr>
      <vt:lpstr>Communications Software</vt:lpstr>
      <vt:lpstr>Communications Lines</vt:lpstr>
      <vt:lpstr>Communications Lines</vt:lpstr>
      <vt:lpstr>Communications Lines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Transmission Media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Wireless Transmission Media</vt:lpstr>
      <vt:lpstr>Wireless Transmission Media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sara</cp:lastModifiedBy>
  <cp:revision>164</cp:revision>
  <dcterms:created xsi:type="dcterms:W3CDTF">2008-12-18T17:11:12Z</dcterms:created>
  <dcterms:modified xsi:type="dcterms:W3CDTF">2014-11-18T17:16:14Z</dcterms:modified>
</cp:coreProperties>
</file>