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B7451-BFFF-5214-1C93-962FBA47C294}" v="75" dt="2020-02-23T03:52:08.301"/>
    <p1510:client id="{A4201ADE-6E1C-85C7-03D3-0DE855315E79}" v="4" dt="2020-02-23T03:57:02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180"/>
            <a:ext cx="9144000" cy="1026471"/>
          </a:xfrm>
        </p:spPr>
        <p:txBody>
          <a:bodyPr>
            <a:normAutofit fontScale="90000"/>
          </a:bodyPr>
          <a:lstStyle/>
          <a:p>
            <a:r>
              <a:rPr lang="en-US" err="1">
                <a:cs typeface="Calibri Light"/>
              </a:rPr>
              <a:t>Alief</a:t>
            </a:r>
            <a:r>
              <a:rPr lang="en-US" dirty="0">
                <a:cs typeface="Calibri Light"/>
              </a:rPr>
              <a:t>-Hayes room A430 pictures </a:t>
            </a:r>
            <a:r>
              <a:rPr lang="en-US" sz="2000" dirty="0">
                <a:cs typeface="Calibri Light"/>
              </a:rPr>
              <a:t>Thanks Elias Lytton</a:t>
            </a:r>
          </a:p>
        </p:txBody>
      </p:sp>
      <p:pic>
        <p:nvPicPr>
          <p:cNvPr id="4" name="Picture 4" descr="An office with a desk and chair in a room&#10;&#10;Description generated with very high confidence">
            <a:extLst>
              <a:ext uri="{FF2B5EF4-FFF2-40B4-BE49-F238E27FC236}">
                <a16:creationId xmlns:a16="http://schemas.microsoft.com/office/drawing/2014/main" id="{05D17FAC-9520-4F64-9730-3E03FED7A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675" y="1629926"/>
            <a:ext cx="5029200" cy="3765619"/>
          </a:xfrm>
          <a:prstGeom prst="rect">
            <a:avLst/>
          </a:prstGeom>
        </p:spPr>
      </p:pic>
      <p:pic>
        <p:nvPicPr>
          <p:cNvPr id="6" name="Picture 6" descr="A room full of furniture&#10;&#10;Description generated with very high confidence">
            <a:extLst>
              <a:ext uri="{FF2B5EF4-FFF2-40B4-BE49-F238E27FC236}">
                <a16:creationId xmlns:a16="http://schemas.microsoft.com/office/drawing/2014/main" id="{BE953DDA-0B98-4093-AF91-A17748B70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47" y="1629926"/>
            <a:ext cx="5029200" cy="376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Alief-Hayes room A430 pictures Thanks Elias Lytton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</cp:revision>
  <dcterms:created xsi:type="dcterms:W3CDTF">2020-02-23T03:48:42Z</dcterms:created>
  <dcterms:modified xsi:type="dcterms:W3CDTF">2020-02-23T03:57:17Z</dcterms:modified>
</cp:coreProperties>
</file>