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9" r:id="rId15"/>
    <p:sldId id="270" r:id="rId16"/>
    <p:sldId id="271" r:id="rId17"/>
    <p:sldId id="272" r:id="rId18"/>
    <p:sldId id="287" r:id="rId19"/>
    <p:sldId id="273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B0D07-873C-41CD-A825-E3723B910D7E}" v="171" dt="2019-08-20T03:53: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Kaminski" userId="403e7cdb4cb74cf8" providerId="LiveId" clId="{7318FAFA-E523-4071-9F52-C0A716F8D343}"/>
    <pc:docChg chg="undo custSel addSld delSld modSld">
      <pc:chgData name="Stanley Kaminski" userId="403e7cdb4cb74cf8" providerId="LiveId" clId="{7318FAFA-E523-4071-9F52-C0A716F8D343}" dt="2019-08-20T03:53:49.002" v="502" actId="2696"/>
      <pc:docMkLst>
        <pc:docMk/>
      </pc:docMkLst>
      <pc:sldChg chg="modSp">
        <pc:chgData name="Stanley Kaminski" userId="403e7cdb4cb74cf8" providerId="LiveId" clId="{7318FAFA-E523-4071-9F52-C0A716F8D343}" dt="2019-08-20T03:09:56.225" v="0" actId="14100"/>
        <pc:sldMkLst>
          <pc:docMk/>
          <pc:sldMk cId="3111122030" sldId="256"/>
        </pc:sldMkLst>
        <pc:picChg chg="mod">
          <ac:chgData name="Stanley Kaminski" userId="403e7cdb4cb74cf8" providerId="LiveId" clId="{7318FAFA-E523-4071-9F52-C0A716F8D343}" dt="2019-08-20T03:09:56.225" v="0" actId="14100"/>
          <ac:picMkLst>
            <pc:docMk/>
            <pc:sldMk cId="3111122030" sldId="256"/>
            <ac:picMk id="8" creationId="{DC8BAA7B-280F-4AF0-8CCA-144EE99593DE}"/>
          </ac:picMkLst>
        </pc:picChg>
      </pc:sldChg>
      <pc:sldChg chg="modSp">
        <pc:chgData name="Stanley Kaminski" userId="403e7cdb4cb74cf8" providerId="LiveId" clId="{7318FAFA-E523-4071-9F52-C0A716F8D343}" dt="2019-08-20T03:12:49.496" v="28" actId="1076"/>
        <pc:sldMkLst>
          <pc:docMk/>
          <pc:sldMk cId="2447765278" sldId="260"/>
        </pc:sldMkLst>
        <pc:spChg chg="mod">
          <ac:chgData name="Stanley Kaminski" userId="403e7cdb4cb74cf8" providerId="LiveId" clId="{7318FAFA-E523-4071-9F52-C0A716F8D343}" dt="2019-08-20T03:12:34.493" v="24" actId="1076"/>
          <ac:spMkLst>
            <pc:docMk/>
            <pc:sldMk cId="2447765278" sldId="260"/>
            <ac:spMk id="4" creationId="{0B69EFE3-9393-4DB3-B339-8729D4E517B4}"/>
          </ac:spMkLst>
        </pc:spChg>
        <pc:spChg chg="mod">
          <ac:chgData name="Stanley Kaminski" userId="403e7cdb4cb74cf8" providerId="LiveId" clId="{7318FAFA-E523-4071-9F52-C0A716F8D343}" dt="2019-08-20T03:12:42.056" v="26" actId="1076"/>
          <ac:spMkLst>
            <pc:docMk/>
            <pc:sldMk cId="2447765278" sldId="260"/>
            <ac:spMk id="5" creationId="{50B864B4-160B-49A2-AF74-5F3514B221F9}"/>
          </ac:spMkLst>
        </pc:spChg>
        <pc:picChg chg="mod">
          <ac:chgData name="Stanley Kaminski" userId="403e7cdb4cb74cf8" providerId="LiveId" clId="{7318FAFA-E523-4071-9F52-C0A716F8D343}" dt="2019-08-20T03:12:49.496" v="28" actId="1076"/>
          <ac:picMkLst>
            <pc:docMk/>
            <pc:sldMk cId="2447765278" sldId="260"/>
            <ac:picMk id="7" creationId="{B474B290-79F3-485A-BE46-70832E763E7F}"/>
          </ac:picMkLst>
        </pc:picChg>
      </pc:sldChg>
      <pc:sldChg chg="modSp">
        <pc:chgData name="Stanley Kaminski" userId="403e7cdb4cb74cf8" providerId="LiveId" clId="{7318FAFA-E523-4071-9F52-C0A716F8D343}" dt="2019-08-20T03:11:57.149" v="22" actId="14100"/>
        <pc:sldMkLst>
          <pc:docMk/>
          <pc:sldMk cId="1018106986" sldId="262"/>
        </pc:sldMkLst>
        <pc:spChg chg="mod">
          <ac:chgData name="Stanley Kaminski" userId="403e7cdb4cb74cf8" providerId="LiveId" clId="{7318FAFA-E523-4071-9F52-C0A716F8D343}" dt="2019-08-20T03:11:11.498" v="10" actId="404"/>
          <ac:spMkLst>
            <pc:docMk/>
            <pc:sldMk cId="1018106986" sldId="262"/>
            <ac:spMk id="4" creationId="{74F8E645-0634-46BB-BDCE-A12A4AD364D0}"/>
          </ac:spMkLst>
        </pc:spChg>
        <pc:spChg chg="mod">
          <ac:chgData name="Stanley Kaminski" userId="403e7cdb4cb74cf8" providerId="LiveId" clId="{7318FAFA-E523-4071-9F52-C0A716F8D343}" dt="2019-08-20T03:11:44.690" v="19" actId="1076"/>
          <ac:spMkLst>
            <pc:docMk/>
            <pc:sldMk cId="1018106986" sldId="262"/>
            <ac:spMk id="5" creationId="{8F7D5465-DAE1-4B74-B214-E7847C66B567}"/>
          </ac:spMkLst>
        </pc:spChg>
        <pc:picChg chg="mod">
          <ac:chgData name="Stanley Kaminski" userId="403e7cdb4cb74cf8" providerId="LiveId" clId="{7318FAFA-E523-4071-9F52-C0A716F8D343}" dt="2019-08-20T03:11:57.149" v="22" actId="14100"/>
          <ac:picMkLst>
            <pc:docMk/>
            <pc:sldMk cId="1018106986" sldId="262"/>
            <ac:picMk id="7" creationId="{0198AE02-BD69-4BA1-9088-BF1A8D01AA1A}"/>
          </ac:picMkLst>
        </pc:picChg>
      </pc:sldChg>
      <pc:sldChg chg="delSp modSp">
        <pc:chgData name="Stanley Kaminski" userId="403e7cdb4cb74cf8" providerId="LiveId" clId="{7318FAFA-E523-4071-9F52-C0A716F8D343}" dt="2019-08-20T03:13:28.948" v="36" actId="14100"/>
        <pc:sldMkLst>
          <pc:docMk/>
          <pc:sldMk cId="4073124201" sldId="263"/>
        </pc:sldMkLst>
        <pc:spChg chg="del">
          <ac:chgData name="Stanley Kaminski" userId="403e7cdb4cb74cf8" providerId="LiveId" clId="{7318FAFA-E523-4071-9F52-C0A716F8D343}" dt="2019-08-20T03:12:59.005" v="29" actId="478"/>
          <ac:spMkLst>
            <pc:docMk/>
            <pc:sldMk cId="4073124201" sldId="263"/>
            <ac:spMk id="2" creationId="{E5CC6E2C-A211-439F-AC0F-1DB55787D799}"/>
          </ac:spMkLst>
        </pc:spChg>
        <pc:spChg chg="mod">
          <ac:chgData name="Stanley Kaminski" userId="403e7cdb4cb74cf8" providerId="LiveId" clId="{7318FAFA-E523-4071-9F52-C0A716F8D343}" dt="2019-08-20T03:13:25.182" v="35" actId="1076"/>
          <ac:spMkLst>
            <pc:docMk/>
            <pc:sldMk cId="4073124201" sldId="263"/>
            <ac:spMk id="4" creationId="{2740FDA4-4A5E-4D9A-9197-7302117780D0}"/>
          </ac:spMkLst>
        </pc:spChg>
        <pc:picChg chg="mod">
          <ac:chgData name="Stanley Kaminski" userId="403e7cdb4cb74cf8" providerId="LiveId" clId="{7318FAFA-E523-4071-9F52-C0A716F8D343}" dt="2019-08-20T03:13:28.948" v="36" actId="14100"/>
          <ac:picMkLst>
            <pc:docMk/>
            <pc:sldMk cId="4073124201" sldId="263"/>
            <ac:picMk id="6" creationId="{507FC782-9803-40F5-B201-65A321CDBB56}"/>
          </ac:picMkLst>
        </pc:picChg>
      </pc:sldChg>
      <pc:sldChg chg="delSp modSp">
        <pc:chgData name="Stanley Kaminski" userId="403e7cdb4cb74cf8" providerId="LiveId" clId="{7318FAFA-E523-4071-9F52-C0A716F8D343}" dt="2019-08-20T03:13:56.074" v="42" actId="478"/>
        <pc:sldMkLst>
          <pc:docMk/>
          <pc:sldMk cId="3891196646" sldId="264"/>
        </pc:sldMkLst>
        <pc:spChg chg="del">
          <ac:chgData name="Stanley Kaminski" userId="403e7cdb4cb74cf8" providerId="LiveId" clId="{7318FAFA-E523-4071-9F52-C0A716F8D343}" dt="2019-08-20T03:13:56.074" v="42" actId="478"/>
          <ac:spMkLst>
            <pc:docMk/>
            <pc:sldMk cId="3891196646" sldId="264"/>
            <ac:spMk id="2" creationId="{0E520E23-3F82-482C-8A5C-F7DB6274AF39}"/>
          </ac:spMkLst>
        </pc:spChg>
        <pc:spChg chg="mod">
          <ac:chgData name="Stanley Kaminski" userId="403e7cdb4cb74cf8" providerId="LiveId" clId="{7318FAFA-E523-4071-9F52-C0A716F8D343}" dt="2019-08-20T03:13:52.836" v="41" actId="14100"/>
          <ac:spMkLst>
            <pc:docMk/>
            <pc:sldMk cId="3891196646" sldId="264"/>
            <ac:spMk id="4" creationId="{AAD5E10F-BCEC-4521-8773-14A3D08A251B}"/>
          </ac:spMkLst>
        </pc:spChg>
        <pc:picChg chg="mod">
          <ac:chgData name="Stanley Kaminski" userId="403e7cdb4cb74cf8" providerId="LiveId" clId="{7318FAFA-E523-4071-9F52-C0A716F8D343}" dt="2019-08-20T03:13:41.335" v="38" actId="14100"/>
          <ac:picMkLst>
            <pc:docMk/>
            <pc:sldMk cId="3891196646" sldId="264"/>
            <ac:picMk id="6" creationId="{A4C6E424-D036-4C77-B80B-651DF992C1CB}"/>
          </ac:picMkLst>
        </pc:picChg>
      </pc:sldChg>
      <pc:sldChg chg="delSp modSp">
        <pc:chgData name="Stanley Kaminski" userId="403e7cdb4cb74cf8" providerId="LiveId" clId="{7318FAFA-E523-4071-9F52-C0A716F8D343}" dt="2019-08-20T03:14:25.073" v="47" actId="478"/>
        <pc:sldMkLst>
          <pc:docMk/>
          <pc:sldMk cId="2185361599" sldId="265"/>
        </pc:sldMkLst>
        <pc:spChg chg="del">
          <ac:chgData name="Stanley Kaminski" userId="403e7cdb4cb74cf8" providerId="LiveId" clId="{7318FAFA-E523-4071-9F52-C0A716F8D343}" dt="2019-08-20T03:14:25.073" v="47" actId="478"/>
          <ac:spMkLst>
            <pc:docMk/>
            <pc:sldMk cId="2185361599" sldId="265"/>
            <ac:spMk id="2" creationId="{2A329EBC-8F43-4EC6-9C68-0D6B1E6AABFE}"/>
          </ac:spMkLst>
        </pc:spChg>
        <pc:spChg chg="mod">
          <ac:chgData name="Stanley Kaminski" userId="403e7cdb4cb74cf8" providerId="LiveId" clId="{7318FAFA-E523-4071-9F52-C0A716F8D343}" dt="2019-08-20T03:14:17.518" v="45" actId="1076"/>
          <ac:spMkLst>
            <pc:docMk/>
            <pc:sldMk cId="2185361599" sldId="265"/>
            <ac:spMk id="4" creationId="{DB6A9888-17F1-45AB-98CB-4C081E424F05}"/>
          </ac:spMkLst>
        </pc:spChg>
        <pc:picChg chg="mod">
          <ac:chgData name="Stanley Kaminski" userId="403e7cdb4cb74cf8" providerId="LiveId" clId="{7318FAFA-E523-4071-9F52-C0A716F8D343}" dt="2019-08-20T03:14:21.875" v="46" actId="14100"/>
          <ac:picMkLst>
            <pc:docMk/>
            <pc:sldMk cId="2185361599" sldId="265"/>
            <ac:picMk id="6" creationId="{8CF0115F-6FF7-4D53-9808-FCFB877B834C}"/>
          </ac:picMkLst>
        </pc:picChg>
      </pc:sldChg>
      <pc:sldChg chg="modSp">
        <pc:chgData name="Stanley Kaminski" userId="403e7cdb4cb74cf8" providerId="LiveId" clId="{7318FAFA-E523-4071-9F52-C0A716F8D343}" dt="2019-08-20T03:15:03.157" v="54" actId="14100"/>
        <pc:sldMkLst>
          <pc:docMk/>
          <pc:sldMk cId="458465019" sldId="266"/>
        </pc:sldMkLst>
        <pc:spChg chg="mod">
          <ac:chgData name="Stanley Kaminski" userId="403e7cdb4cb74cf8" providerId="LiveId" clId="{7318FAFA-E523-4071-9F52-C0A716F8D343}" dt="2019-08-20T03:14:57.858" v="53" actId="1076"/>
          <ac:spMkLst>
            <pc:docMk/>
            <pc:sldMk cId="458465019" sldId="266"/>
            <ac:spMk id="4" creationId="{AE6C0651-D063-4E4B-AFE3-31658C734286}"/>
          </ac:spMkLst>
        </pc:spChg>
        <pc:picChg chg="mod">
          <ac:chgData name="Stanley Kaminski" userId="403e7cdb4cb74cf8" providerId="LiveId" clId="{7318FAFA-E523-4071-9F52-C0A716F8D343}" dt="2019-08-20T03:15:03.157" v="54" actId="14100"/>
          <ac:picMkLst>
            <pc:docMk/>
            <pc:sldMk cId="458465019" sldId="266"/>
            <ac:picMk id="6" creationId="{FB0EF642-4F9F-450F-AE0A-B5E434961DD1}"/>
          </ac:picMkLst>
        </pc:picChg>
      </pc:sldChg>
      <pc:sldChg chg="delSp modSp">
        <pc:chgData name="Stanley Kaminski" userId="403e7cdb4cb74cf8" providerId="LiveId" clId="{7318FAFA-E523-4071-9F52-C0A716F8D343}" dt="2019-08-20T03:15:51.951" v="63" actId="14100"/>
        <pc:sldMkLst>
          <pc:docMk/>
          <pc:sldMk cId="2618589704" sldId="267"/>
        </pc:sldMkLst>
        <pc:spChg chg="del">
          <ac:chgData name="Stanley Kaminski" userId="403e7cdb4cb74cf8" providerId="LiveId" clId="{7318FAFA-E523-4071-9F52-C0A716F8D343}" dt="2019-08-20T03:15:21.047" v="55" actId="478"/>
          <ac:spMkLst>
            <pc:docMk/>
            <pc:sldMk cId="2618589704" sldId="267"/>
            <ac:spMk id="2" creationId="{CCCCE8EC-1307-4FDF-9438-103966106AF2}"/>
          </ac:spMkLst>
        </pc:spChg>
        <pc:spChg chg="mod">
          <ac:chgData name="Stanley Kaminski" userId="403e7cdb4cb74cf8" providerId="LiveId" clId="{7318FAFA-E523-4071-9F52-C0A716F8D343}" dt="2019-08-20T03:15:48.723" v="62" actId="1076"/>
          <ac:spMkLst>
            <pc:docMk/>
            <pc:sldMk cId="2618589704" sldId="267"/>
            <ac:spMk id="4" creationId="{3C2C9B09-205F-4AAF-82C5-CEFE09724449}"/>
          </ac:spMkLst>
        </pc:spChg>
        <pc:picChg chg="mod">
          <ac:chgData name="Stanley Kaminski" userId="403e7cdb4cb74cf8" providerId="LiveId" clId="{7318FAFA-E523-4071-9F52-C0A716F8D343}" dt="2019-08-20T03:15:51.951" v="63" actId="14100"/>
          <ac:picMkLst>
            <pc:docMk/>
            <pc:sldMk cId="2618589704" sldId="267"/>
            <ac:picMk id="10" creationId="{44121D45-7124-4E90-8A8B-812C7EDC9AC8}"/>
          </ac:picMkLst>
        </pc:picChg>
      </pc:sldChg>
      <pc:sldChg chg="modSp">
        <pc:chgData name="Stanley Kaminski" userId="403e7cdb4cb74cf8" providerId="LiveId" clId="{7318FAFA-E523-4071-9F52-C0A716F8D343}" dt="2019-08-20T03:16:30.639" v="69" actId="1582"/>
        <pc:sldMkLst>
          <pc:docMk/>
          <pc:sldMk cId="3545287974" sldId="268"/>
        </pc:sldMkLst>
        <pc:spChg chg="mod">
          <ac:chgData name="Stanley Kaminski" userId="403e7cdb4cb74cf8" providerId="LiveId" clId="{7318FAFA-E523-4071-9F52-C0A716F8D343}" dt="2019-08-20T03:16:20.325" v="68" actId="1076"/>
          <ac:spMkLst>
            <pc:docMk/>
            <pc:sldMk cId="3545287974" sldId="268"/>
            <ac:spMk id="4" creationId="{80B354AC-F787-40C5-850C-E8FB4D1799D1}"/>
          </ac:spMkLst>
        </pc:spChg>
        <pc:picChg chg="mod">
          <ac:chgData name="Stanley Kaminski" userId="403e7cdb4cb74cf8" providerId="LiveId" clId="{7318FAFA-E523-4071-9F52-C0A716F8D343}" dt="2019-08-20T03:16:30.639" v="69" actId="1582"/>
          <ac:picMkLst>
            <pc:docMk/>
            <pc:sldMk cId="3545287974" sldId="268"/>
            <ac:picMk id="8" creationId="{E3049A37-DA99-43DC-84F5-4C54AEA6DB93}"/>
          </ac:picMkLst>
        </pc:picChg>
      </pc:sldChg>
      <pc:sldChg chg="addSp delSp modSp">
        <pc:chgData name="Stanley Kaminski" userId="403e7cdb4cb74cf8" providerId="LiveId" clId="{7318FAFA-E523-4071-9F52-C0A716F8D343}" dt="2019-08-20T03:53:06.333" v="500" actId="478"/>
        <pc:sldMkLst>
          <pc:docMk/>
          <pc:sldMk cId="3051835656" sldId="269"/>
        </pc:sldMkLst>
        <pc:spChg chg="del">
          <ac:chgData name="Stanley Kaminski" userId="403e7cdb4cb74cf8" providerId="LiveId" clId="{7318FAFA-E523-4071-9F52-C0A716F8D343}" dt="2019-08-20T03:17:00.785" v="75" actId="478"/>
          <ac:spMkLst>
            <pc:docMk/>
            <pc:sldMk cId="3051835656" sldId="269"/>
            <ac:spMk id="2" creationId="{E5846C47-7FCF-4FF8-9300-E19727CBAB56}"/>
          </ac:spMkLst>
        </pc:spChg>
        <pc:spChg chg="mod">
          <ac:chgData name="Stanley Kaminski" userId="403e7cdb4cb74cf8" providerId="LiveId" clId="{7318FAFA-E523-4071-9F52-C0A716F8D343}" dt="2019-08-20T03:16:54.217" v="74" actId="1076"/>
          <ac:spMkLst>
            <pc:docMk/>
            <pc:sldMk cId="3051835656" sldId="269"/>
            <ac:spMk id="4" creationId="{AD12A261-7C1A-4315-B549-10617D3E4CAC}"/>
          </ac:spMkLst>
        </pc:spChg>
        <pc:picChg chg="mod">
          <ac:chgData name="Stanley Kaminski" userId="403e7cdb4cb74cf8" providerId="LiveId" clId="{7318FAFA-E523-4071-9F52-C0A716F8D343}" dt="2019-08-20T03:17:11.266" v="78" actId="14100"/>
          <ac:picMkLst>
            <pc:docMk/>
            <pc:sldMk cId="3051835656" sldId="269"/>
            <ac:picMk id="10" creationId="{9128AC71-99E6-4B4E-B7D1-BAE538732760}"/>
          </ac:picMkLst>
        </pc:picChg>
        <pc:cxnChg chg="add del mod">
          <ac:chgData name="Stanley Kaminski" userId="403e7cdb4cb74cf8" providerId="LiveId" clId="{7318FAFA-E523-4071-9F52-C0A716F8D343}" dt="2019-08-20T03:53:01.528" v="496" actId="478"/>
          <ac:cxnSpMkLst>
            <pc:docMk/>
            <pc:sldMk cId="3051835656" sldId="269"/>
            <ac:cxnSpMk id="12" creationId="{A695AAF5-9159-48DB-8392-DF4D74A5749E}"/>
          </ac:cxnSpMkLst>
        </pc:cxnChg>
        <pc:cxnChg chg="add del mod">
          <ac:chgData name="Stanley Kaminski" userId="403e7cdb4cb74cf8" providerId="LiveId" clId="{7318FAFA-E523-4071-9F52-C0A716F8D343}" dt="2019-08-20T03:52:55.826" v="491" actId="478"/>
          <ac:cxnSpMkLst>
            <pc:docMk/>
            <pc:sldMk cId="3051835656" sldId="269"/>
            <ac:cxnSpMk id="13" creationId="{491C4B15-553D-46B9-AECE-4B1C42A3D404}"/>
          </ac:cxnSpMkLst>
        </pc:cxnChg>
        <pc:cxnChg chg="add del mod">
          <ac:chgData name="Stanley Kaminski" userId="403e7cdb4cb74cf8" providerId="LiveId" clId="{7318FAFA-E523-4071-9F52-C0A716F8D343}" dt="2019-08-20T03:52:58.338" v="493" actId="478"/>
          <ac:cxnSpMkLst>
            <pc:docMk/>
            <pc:sldMk cId="3051835656" sldId="269"/>
            <ac:cxnSpMk id="16" creationId="{4711271A-0837-45DA-9BE3-FD12DA950D01}"/>
          </ac:cxnSpMkLst>
        </pc:cxnChg>
        <pc:cxnChg chg="add del mod">
          <ac:chgData name="Stanley Kaminski" userId="403e7cdb4cb74cf8" providerId="LiveId" clId="{7318FAFA-E523-4071-9F52-C0A716F8D343}" dt="2019-08-20T03:53:02.910" v="497" actId="478"/>
          <ac:cxnSpMkLst>
            <pc:docMk/>
            <pc:sldMk cId="3051835656" sldId="269"/>
            <ac:cxnSpMk id="19" creationId="{F1383791-9459-4FB1-A428-05046AF9F827}"/>
          </ac:cxnSpMkLst>
        </pc:cxnChg>
        <pc:cxnChg chg="add del mod">
          <ac:chgData name="Stanley Kaminski" userId="403e7cdb4cb74cf8" providerId="LiveId" clId="{7318FAFA-E523-4071-9F52-C0A716F8D343}" dt="2019-08-20T03:52:52.637" v="489" actId="478"/>
          <ac:cxnSpMkLst>
            <pc:docMk/>
            <pc:sldMk cId="3051835656" sldId="269"/>
            <ac:cxnSpMk id="21" creationId="{0323BFD5-7AE0-4E6E-867A-AD79A8AD0F24}"/>
          </ac:cxnSpMkLst>
        </pc:cxnChg>
        <pc:cxnChg chg="add del mod">
          <ac:chgData name="Stanley Kaminski" userId="403e7cdb4cb74cf8" providerId="LiveId" clId="{7318FAFA-E523-4071-9F52-C0A716F8D343}" dt="2019-08-20T03:53:06.333" v="500" actId="478"/>
          <ac:cxnSpMkLst>
            <pc:docMk/>
            <pc:sldMk cId="3051835656" sldId="269"/>
            <ac:cxnSpMk id="24" creationId="{D8A889F6-CEA7-496A-9E37-B3CBD331BF9D}"/>
          </ac:cxnSpMkLst>
        </pc:cxnChg>
        <pc:cxnChg chg="add del mod">
          <ac:chgData name="Stanley Kaminski" userId="403e7cdb4cb74cf8" providerId="LiveId" clId="{7318FAFA-E523-4071-9F52-C0A716F8D343}" dt="2019-08-20T03:52:59.502" v="494" actId="478"/>
          <ac:cxnSpMkLst>
            <pc:docMk/>
            <pc:sldMk cId="3051835656" sldId="269"/>
            <ac:cxnSpMk id="25" creationId="{F785DA4B-1226-4D91-ACE9-B64867C63E02}"/>
          </ac:cxnSpMkLst>
        </pc:cxnChg>
        <pc:cxnChg chg="add del mod">
          <ac:chgData name="Stanley Kaminski" userId="403e7cdb4cb74cf8" providerId="LiveId" clId="{7318FAFA-E523-4071-9F52-C0A716F8D343}" dt="2019-08-20T03:53:03.865" v="498" actId="478"/>
          <ac:cxnSpMkLst>
            <pc:docMk/>
            <pc:sldMk cId="3051835656" sldId="269"/>
            <ac:cxnSpMk id="26" creationId="{82CB4583-5FA3-4B96-A13B-F1A853B973DF}"/>
          </ac:cxnSpMkLst>
        </pc:cxnChg>
        <pc:cxnChg chg="add del mod">
          <ac:chgData name="Stanley Kaminski" userId="403e7cdb4cb74cf8" providerId="LiveId" clId="{7318FAFA-E523-4071-9F52-C0A716F8D343}" dt="2019-08-20T03:52:57.156" v="492" actId="478"/>
          <ac:cxnSpMkLst>
            <pc:docMk/>
            <pc:sldMk cId="3051835656" sldId="269"/>
            <ac:cxnSpMk id="31" creationId="{49B25648-C485-4282-9713-51511F6FA0DF}"/>
          </ac:cxnSpMkLst>
        </pc:cxnChg>
        <pc:cxnChg chg="add del mod">
          <ac:chgData name="Stanley Kaminski" userId="403e7cdb4cb74cf8" providerId="LiveId" clId="{7318FAFA-E523-4071-9F52-C0A716F8D343}" dt="2019-08-20T03:53:04.864" v="499" actId="478"/>
          <ac:cxnSpMkLst>
            <pc:docMk/>
            <pc:sldMk cId="3051835656" sldId="269"/>
            <ac:cxnSpMk id="32" creationId="{50A864D2-1A1F-4DE5-BAA9-EFA75C5E915D}"/>
          </ac:cxnSpMkLst>
        </pc:cxnChg>
        <pc:cxnChg chg="add del mod">
          <ac:chgData name="Stanley Kaminski" userId="403e7cdb4cb74cf8" providerId="LiveId" clId="{7318FAFA-E523-4071-9F52-C0A716F8D343}" dt="2019-08-20T03:53:00.548" v="495" actId="478"/>
          <ac:cxnSpMkLst>
            <pc:docMk/>
            <pc:sldMk cId="3051835656" sldId="269"/>
            <ac:cxnSpMk id="33" creationId="{35BADB55-04D5-4371-B8EC-364591076711}"/>
          </ac:cxnSpMkLst>
        </pc:cxnChg>
        <pc:cxnChg chg="add del mod">
          <ac:chgData name="Stanley Kaminski" userId="403e7cdb4cb74cf8" providerId="LiveId" clId="{7318FAFA-E523-4071-9F52-C0A716F8D343}" dt="2019-08-20T03:52:54.935" v="490" actId="478"/>
          <ac:cxnSpMkLst>
            <pc:docMk/>
            <pc:sldMk cId="3051835656" sldId="269"/>
            <ac:cxnSpMk id="34" creationId="{55524BA3-8434-4F36-AB9B-F604891A409F}"/>
          </ac:cxnSpMkLst>
        </pc:cxnChg>
      </pc:sldChg>
      <pc:sldChg chg="delSp modSp">
        <pc:chgData name="Stanley Kaminski" userId="403e7cdb4cb74cf8" providerId="LiveId" clId="{7318FAFA-E523-4071-9F52-C0A716F8D343}" dt="2019-08-20T03:18:19.511" v="91" actId="1076"/>
        <pc:sldMkLst>
          <pc:docMk/>
          <pc:sldMk cId="1693544909" sldId="270"/>
        </pc:sldMkLst>
        <pc:spChg chg="del">
          <ac:chgData name="Stanley Kaminski" userId="403e7cdb4cb74cf8" providerId="LiveId" clId="{7318FAFA-E523-4071-9F52-C0A716F8D343}" dt="2019-08-20T03:17:26.079" v="79" actId="478"/>
          <ac:spMkLst>
            <pc:docMk/>
            <pc:sldMk cId="1693544909" sldId="270"/>
            <ac:spMk id="2" creationId="{2303EF20-64D7-4912-BBEC-360CB3C6107C}"/>
          </ac:spMkLst>
        </pc:spChg>
        <pc:spChg chg="mod">
          <ac:chgData name="Stanley Kaminski" userId="403e7cdb4cb74cf8" providerId="LiveId" clId="{7318FAFA-E523-4071-9F52-C0A716F8D343}" dt="2019-08-20T03:18:19.511" v="91" actId="1076"/>
          <ac:spMkLst>
            <pc:docMk/>
            <pc:sldMk cId="1693544909" sldId="270"/>
            <ac:spMk id="4" creationId="{375425A5-C4A0-4FD6-B1BC-4D3DB6272504}"/>
          </ac:spMkLst>
        </pc:spChg>
        <pc:picChg chg="mod modCrop">
          <ac:chgData name="Stanley Kaminski" userId="403e7cdb4cb74cf8" providerId="LiveId" clId="{7318FAFA-E523-4071-9F52-C0A716F8D343}" dt="2019-08-20T03:18:08.425" v="88" actId="1076"/>
          <ac:picMkLst>
            <pc:docMk/>
            <pc:sldMk cId="1693544909" sldId="270"/>
            <ac:picMk id="8" creationId="{C0945AB9-D3DE-4679-915E-17A176625C93}"/>
          </ac:picMkLst>
        </pc:picChg>
      </pc:sldChg>
      <pc:sldChg chg="delSp modSp">
        <pc:chgData name="Stanley Kaminski" userId="403e7cdb4cb74cf8" providerId="LiveId" clId="{7318FAFA-E523-4071-9F52-C0A716F8D343}" dt="2019-08-20T03:19:57.093" v="108" actId="14100"/>
        <pc:sldMkLst>
          <pc:docMk/>
          <pc:sldMk cId="1551993906" sldId="271"/>
        </pc:sldMkLst>
        <pc:spChg chg="del">
          <ac:chgData name="Stanley Kaminski" userId="403e7cdb4cb74cf8" providerId="LiveId" clId="{7318FAFA-E523-4071-9F52-C0A716F8D343}" dt="2019-08-20T03:18:40.857" v="92" actId="478"/>
          <ac:spMkLst>
            <pc:docMk/>
            <pc:sldMk cId="1551993906" sldId="271"/>
            <ac:spMk id="2" creationId="{14D92B1B-CA48-4C0A-9E8B-E025E1680496}"/>
          </ac:spMkLst>
        </pc:spChg>
        <pc:spChg chg="mod">
          <ac:chgData name="Stanley Kaminski" userId="403e7cdb4cb74cf8" providerId="LiveId" clId="{7318FAFA-E523-4071-9F52-C0A716F8D343}" dt="2019-08-20T03:19:36.718" v="103" actId="1076"/>
          <ac:spMkLst>
            <pc:docMk/>
            <pc:sldMk cId="1551993906" sldId="271"/>
            <ac:spMk id="4" creationId="{BA98752D-6D7B-4DF0-BD13-740511D2DBA3}"/>
          </ac:spMkLst>
        </pc:spChg>
        <pc:picChg chg="mod modCrop">
          <ac:chgData name="Stanley Kaminski" userId="403e7cdb4cb74cf8" providerId="LiveId" clId="{7318FAFA-E523-4071-9F52-C0A716F8D343}" dt="2019-08-20T03:19:57.093" v="108" actId="14100"/>
          <ac:picMkLst>
            <pc:docMk/>
            <pc:sldMk cId="1551993906" sldId="271"/>
            <ac:picMk id="10" creationId="{A9E88C2E-D73B-4D14-B1B5-85917BC5603C}"/>
          </ac:picMkLst>
        </pc:picChg>
      </pc:sldChg>
      <pc:sldChg chg="addSp delSp modSp">
        <pc:chgData name="Stanley Kaminski" userId="403e7cdb4cb74cf8" providerId="LiveId" clId="{7318FAFA-E523-4071-9F52-C0A716F8D343}" dt="2019-08-20T03:48:58.337" v="441" actId="478"/>
        <pc:sldMkLst>
          <pc:docMk/>
          <pc:sldMk cId="2918719778" sldId="272"/>
        </pc:sldMkLst>
        <pc:spChg chg="del">
          <ac:chgData name="Stanley Kaminski" userId="403e7cdb4cb74cf8" providerId="LiveId" clId="{7318FAFA-E523-4071-9F52-C0A716F8D343}" dt="2019-08-20T03:20:08.895" v="110" actId="478"/>
          <ac:spMkLst>
            <pc:docMk/>
            <pc:sldMk cId="2918719778" sldId="272"/>
            <ac:spMk id="2" creationId="{8B6A9022-23A4-4F01-8FAD-88308FB23539}"/>
          </ac:spMkLst>
        </pc:spChg>
        <pc:picChg chg="mod">
          <ac:chgData name="Stanley Kaminski" userId="403e7cdb4cb74cf8" providerId="LiveId" clId="{7318FAFA-E523-4071-9F52-C0A716F8D343}" dt="2019-08-20T03:45:02.020" v="389" actId="14100"/>
          <ac:picMkLst>
            <pc:docMk/>
            <pc:sldMk cId="2918719778" sldId="272"/>
            <ac:picMk id="10" creationId="{C2C88512-968F-4C1F-8684-276C92F22FB2}"/>
          </ac:picMkLst>
        </pc:picChg>
        <pc:cxnChg chg="add del mod">
          <ac:chgData name="Stanley Kaminski" userId="403e7cdb4cb74cf8" providerId="LiveId" clId="{7318FAFA-E523-4071-9F52-C0A716F8D343}" dt="2019-08-20T03:48:54.065" v="437" actId="478"/>
          <ac:cxnSpMkLst>
            <pc:docMk/>
            <pc:sldMk cId="2918719778" sldId="272"/>
            <ac:cxnSpMk id="12" creationId="{C2DA7409-8EA7-4DD5-8395-DB4878015CB9}"/>
          </ac:cxnSpMkLst>
        </pc:cxnChg>
        <pc:cxnChg chg="add del">
          <ac:chgData name="Stanley Kaminski" userId="403e7cdb4cb74cf8" providerId="LiveId" clId="{7318FAFA-E523-4071-9F52-C0A716F8D343}" dt="2019-08-20T03:45:34.289" v="395" actId="478"/>
          <ac:cxnSpMkLst>
            <pc:docMk/>
            <pc:sldMk cId="2918719778" sldId="272"/>
            <ac:cxnSpMk id="15" creationId="{BDB2397A-3CB7-44A6-85FD-6FAF821B0952}"/>
          </ac:cxnSpMkLst>
        </pc:cxnChg>
        <pc:cxnChg chg="add del mod">
          <ac:chgData name="Stanley Kaminski" userId="403e7cdb4cb74cf8" providerId="LiveId" clId="{7318FAFA-E523-4071-9F52-C0A716F8D343}" dt="2019-08-20T03:48:46.059" v="430" actId="478"/>
          <ac:cxnSpMkLst>
            <pc:docMk/>
            <pc:sldMk cId="2918719778" sldId="272"/>
            <ac:cxnSpMk id="16" creationId="{031D3F70-0E9C-405A-A961-E5C38AE97312}"/>
          </ac:cxnSpMkLst>
        </pc:cxnChg>
        <pc:cxnChg chg="add del mod">
          <ac:chgData name="Stanley Kaminski" userId="403e7cdb4cb74cf8" providerId="LiveId" clId="{7318FAFA-E523-4071-9F52-C0A716F8D343}" dt="2019-08-20T03:48:55.631" v="438" actId="478"/>
          <ac:cxnSpMkLst>
            <pc:docMk/>
            <pc:sldMk cId="2918719778" sldId="272"/>
            <ac:cxnSpMk id="19" creationId="{9BC9C968-DBC9-46C7-936B-D01B7A57C3AB}"/>
          </ac:cxnSpMkLst>
        </pc:cxnChg>
        <pc:cxnChg chg="add del mod">
          <ac:chgData name="Stanley Kaminski" userId="403e7cdb4cb74cf8" providerId="LiveId" clId="{7318FAFA-E523-4071-9F52-C0A716F8D343}" dt="2019-08-20T03:48:51.092" v="434" actId="478"/>
          <ac:cxnSpMkLst>
            <pc:docMk/>
            <pc:sldMk cId="2918719778" sldId="272"/>
            <ac:cxnSpMk id="20" creationId="{8D471052-EC29-4E8E-A722-DF5C473571EF}"/>
          </ac:cxnSpMkLst>
        </pc:cxnChg>
        <pc:cxnChg chg="add del mod">
          <ac:chgData name="Stanley Kaminski" userId="403e7cdb4cb74cf8" providerId="LiveId" clId="{7318FAFA-E523-4071-9F52-C0A716F8D343}" dt="2019-08-20T03:48:48.538" v="432" actId="478"/>
          <ac:cxnSpMkLst>
            <pc:docMk/>
            <pc:sldMk cId="2918719778" sldId="272"/>
            <ac:cxnSpMk id="25" creationId="{E34B431C-884E-4859-B87B-C8AE20061557}"/>
          </ac:cxnSpMkLst>
        </pc:cxnChg>
        <pc:cxnChg chg="add del mod">
          <ac:chgData name="Stanley Kaminski" userId="403e7cdb4cb74cf8" providerId="LiveId" clId="{7318FAFA-E523-4071-9F52-C0A716F8D343}" dt="2019-08-20T03:48:58.337" v="441" actId="478"/>
          <ac:cxnSpMkLst>
            <pc:docMk/>
            <pc:sldMk cId="2918719778" sldId="272"/>
            <ac:cxnSpMk id="28" creationId="{1FE9C846-A216-4207-B8C0-420F3821D066}"/>
          </ac:cxnSpMkLst>
        </pc:cxnChg>
        <pc:cxnChg chg="add del mod">
          <ac:chgData name="Stanley Kaminski" userId="403e7cdb4cb74cf8" providerId="LiveId" clId="{7318FAFA-E523-4071-9F52-C0A716F8D343}" dt="2019-08-20T03:48:56.286" v="439" actId="478"/>
          <ac:cxnSpMkLst>
            <pc:docMk/>
            <pc:sldMk cId="2918719778" sldId="272"/>
            <ac:cxnSpMk id="29" creationId="{55578AB3-E75E-4AE6-A8A4-E03902F2C16C}"/>
          </ac:cxnSpMkLst>
        </pc:cxnChg>
        <pc:cxnChg chg="add del mod">
          <ac:chgData name="Stanley Kaminski" userId="403e7cdb4cb74cf8" providerId="LiveId" clId="{7318FAFA-E523-4071-9F52-C0A716F8D343}" dt="2019-08-20T03:48:52.110" v="435" actId="478"/>
          <ac:cxnSpMkLst>
            <pc:docMk/>
            <pc:sldMk cId="2918719778" sldId="272"/>
            <ac:cxnSpMk id="30" creationId="{E2849655-49FC-46E3-9B29-1663D3D9CBD1}"/>
          </ac:cxnSpMkLst>
        </pc:cxnChg>
        <pc:cxnChg chg="add del">
          <ac:chgData name="Stanley Kaminski" userId="403e7cdb4cb74cf8" providerId="LiveId" clId="{7318FAFA-E523-4071-9F52-C0A716F8D343}" dt="2019-08-20T03:47:33.695" v="419"/>
          <ac:cxnSpMkLst>
            <pc:docMk/>
            <pc:sldMk cId="2918719778" sldId="272"/>
            <ac:cxnSpMk id="35" creationId="{29464CF5-4958-43C7-A8FD-E4A786941D46}"/>
          </ac:cxnSpMkLst>
        </pc:cxnChg>
        <pc:cxnChg chg="add del mod">
          <ac:chgData name="Stanley Kaminski" userId="403e7cdb4cb74cf8" providerId="LiveId" clId="{7318FAFA-E523-4071-9F52-C0A716F8D343}" dt="2019-08-20T03:48:47.385" v="431" actId="478"/>
          <ac:cxnSpMkLst>
            <pc:docMk/>
            <pc:sldMk cId="2918719778" sldId="272"/>
            <ac:cxnSpMk id="36" creationId="{B46A01B7-54FE-4FD0-BDA7-A70267942FE6}"/>
          </ac:cxnSpMkLst>
        </pc:cxnChg>
        <pc:cxnChg chg="add del mod">
          <ac:chgData name="Stanley Kaminski" userId="403e7cdb4cb74cf8" providerId="LiveId" clId="{7318FAFA-E523-4071-9F52-C0A716F8D343}" dt="2019-08-20T03:48:57.208" v="440" actId="478"/>
          <ac:cxnSpMkLst>
            <pc:docMk/>
            <pc:sldMk cId="2918719778" sldId="272"/>
            <ac:cxnSpMk id="37" creationId="{DD0C4416-3A83-44A3-B251-4B85BB76D7FB}"/>
          </ac:cxnSpMkLst>
        </pc:cxnChg>
        <pc:cxnChg chg="add del mod">
          <ac:chgData name="Stanley Kaminski" userId="403e7cdb4cb74cf8" providerId="LiveId" clId="{7318FAFA-E523-4071-9F52-C0A716F8D343}" dt="2019-08-20T03:48:49.693" v="433" actId="478"/>
          <ac:cxnSpMkLst>
            <pc:docMk/>
            <pc:sldMk cId="2918719778" sldId="272"/>
            <ac:cxnSpMk id="38" creationId="{9D42AE2E-6340-423A-9415-9A7CFDA675A4}"/>
          </ac:cxnSpMkLst>
        </pc:cxnChg>
        <pc:cxnChg chg="add del mod">
          <ac:chgData name="Stanley Kaminski" userId="403e7cdb4cb74cf8" providerId="LiveId" clId="{7318FAFA-E523-4071-9F52-C0A716F8D343}" dt="2019-08-20T03:48:53.243" v="436" actId="478"/>
          <ac:cxnSpMkLst>
            <pc:docMk/>
            <pc:sldMk cId="2918719778" sldId="272"/>
            <ac:cxnSpMk id="39" creationId="{74767F7A-7333-40F2-A41D-723605058384}"/>
          </ac:cxnSpMkLst>
        </pc:cxnChg>
      </pc:sldChg>
      <pc:sldChg chg="addSp delSp modSp">
        <pc:chgData name="Stanley Kaminski" userId="403e7cdb4cb74cf8" providerId="LiveId" clId="{7318FAFA-E523-4071-9F52-C0A716F8D343}" dt="2019-08-20T03:49:15.568" v="453" actId="478"/>
        <pc:sldMkLst>
          <pc:docMk/>
          <pc:sldMk cId="2592171848" sldId="273"/>
        </pc:sldMkLst>
        <pc:spChg chg="del">
          <ac:chgData name="Stanley Kaminski" userId="403e7cdb4cb74cf8" providerId="LiveId" clId="{7318FAFA-E523-4071-9F52-C0A716F8D343}" dt="2019-08-20T03:20:14.577" v="111" actId="478"/>
          <ac:spMkLst>
            <pc:docMk/>
            <pc:sldMk cId="2592171848" sldId="273"/>
            <ac:spMk id="2" creationId="{110747F8-4DD7-498E-8FF3-CBBEADA1C740}"/>
          </ac:spMkLst>
        </pc:spChg>
        <pc:spChg chg="mod">
          <ac:chgData name="Stanley Kaminski" userId="403e7cdb4cb74cf8" providerId="LiveId" clId="{7318FAFA-E523-4071-9F52-C0A716F8D343}" dt="2019-08-20T03:20:36.469" v="116" actId="14100"/>
          <ac:spMkLst>
            <pc:docMk/>
            <pc:sldMk cId="2592171848" sldId="273"/>
            <ac:spMk id="4" creationId="{419D9E75-7CC1-4C8E-BABF-2001A4F5A4B1}"/>
          </ac:spMkLst>
        </pc:spChg>
        <pc:picChg chg="mod">
          <ac:chgData name="Stanley Kaminski" userId="403e7cdb4cb74cf8" providerId="LiveId" clId="{7318FAFA-E523-4071-9F52-C0A716F8D343}" dt="2019-08-20T03:20:44.081" v="118" actId="1076"/>
          <ac:picMkLst>
            <pc:docMk/>
            <pc:sldMk cId="2592171848" sldId="273"/>
            <ac:picMk id="9" creationId="{A01D5703-98B1-4C29-A070-CE8F9EAB1FF6}"/>
          </ac:picMkLst>
        </pc:picChg>
        <pc:cxnChg chg="add del mod">
          <ac:chgData name="Stanley Kaminski" userId="403e7cdb4cb74cf8" providerId="LiveId" clId="{7318FAFA-E523-4071-9F52-C0A716F8D343}" dt="2019-08-20T03:49:06.859" v="446" actId="478"/>
          <ac:cxnSpMkLst>
            <pc:docMk/>
            <pc:sldMk cId="2592171848" sldId="273"/>
            <ac:cxnSpMk id="11" creationId="{CB6168D6-3008-4EA5-9FAE-AE652C9C1F80}"/>
          </ac:cxnSpMkLst>
        </pc:cxnChg>
        <pc:cxnChg chg="add del mod">
          <ac:chgData name="Stanley Kaminski" userId="403e7cdb4cb74cf8" providerId="LiveId" clId="{7318FAFA-E523-4071-9F52-C0A716F8D343}" dt="2019-08-20T03:49:11.287" v="450" actId="478"/>
          <ac:cxnSpMkLst>
            <pc:docMk/>
            <pc:sldMk cId="2592171848" sldId="273"/>
            <ac:cxnSpMk id="12" creationId="{5CF3961B-BEBE-469C-8346-D03BDEDB1271}"/>
          </ac:cxnSpMkLst>
        </pc:cxnChg>
        <pc:cxnChg chg="add del mod">
          <ac:chgData name="Stanley Kaminski" userId="403e7cdb4cb74cf8" providerId="LiveId" clId="{7318FAFA-E523-4071-9F52-C0A716F8D343}" dt="2019-08-20T03:49:03.779" v="443" actId="478"/>
          <ac:cxnSpMkLst>
            <pc:docMk/>
            <pc:sldMk cId="2592171848" sldId="273"/>
            <ac:cxnSpMk id="13" creationId="{CCC5992C-2BC7-4E23-B0AF-8E59C656C77A}"/>
          </ac:cxnSpMkLst>
        </pc:cxnChg>
        <pc:cxnChg chg="add del mod">
          <ac:chgData name="Stanley Kaminski" userId="403e7cdb4cb74cf8" providerId="LiveId" clId="{7318FAFA-E523-4071-9F52-C0A716F8D343}" dt="2019-08-20T03:49:09.844" v="449" actId="478"/>
          <ac:cxnSpMkLst>
            <pc:docMk/>
            <pc:sldMk cId="2592171848" sldId="273"/>
            <ac:cxnSpMk id="14" creationId="{4274BD56-8426-4593-B789-AA9CA95301AA}"/>
          </ac:cxnSpMkLst>
        </pc:cxnChg>
        <pc:cxnChg chg="add del mod">
          <ac:chgData name="Stanley Kaminski" userId="403e7cdb4cb74cf8" providerId="LiveId" clId="{7318FAFA-E523-4071-9F52-C0A716F8D343}" dt="2019-08-20T03:49:08.896" v="448" actId="478"/>
          <ac:cxnSpMkLst>
            <pc:docMk/>
            <pc:sldMk cId="2592171848" sldId="273"/>
            <ac:cxnSpMk id="22" creationId="{F1F98854-DA1B-415C-8A4A-F02C13A5FDE5}"/>
          </ac:cxnSpMkLst>
        </pc:cxnChg>
        <pc:cxnChg chg="add del mod">
          <ac:chgData name="Stanley Kaminski" userId="403e7cdb4cb74cf8" providerId="LiveId" clId="{7318FAFA-E523-4071-9F52-C0A716F8D343}" dt="2019-08-20T03:49:04.485" v="444" actId="478"/>
          <ac:cxnSpMkLst>
            <pc:docMk/>
            <pc:sldMk cId="2592171848" sldId="273"/>
            <ac:cxnSpMk id="25" creationId="{8975812F-5EA3-4D39-91D5-FFA1504485BF}"/>
          </ac:cxnSpMkLst>
        </pc:cxnChg>
        <pc:cxnChg chg="add del mod">
          <ac:chgData name="Stanley Kaminski" userId="403e7cdb4cb74cf8" providerId="LiveId" clId="{7318FAFA-E523-4071-9F52-C0A716F8D343}" dt="2019-08-20T03:49:12.437" v="451" actId="478"/>
          <ac:cxnSpMkLst>
            <pc:docMk/>
            <pc:sldMk cId="2592171848" sldId="273"/>
            <ac:cxnSpMk id="26" creationId="{9C96E917-8484-406F-9F94-941C348880E7}"/>
          </ac:cxnSpMkLst>
        </pc:cxnChg>
        <pc:cxnChg chg="add del mod">
          <ac:chgData name="Stanley Kaminski" userId="403e7cdb4cb74cf8" providerId="LiveId" clId="{7318FAFA-E523-4071-9F52-C0A716F8D343}" dt="2019-08-20T03:49:15.568" v="453" actId="478"/>
          <ac:cxnSpMkLst>
            <pc:docMk/>
            <pc:sldMk cId="2592171848" sldId="273"/>
            <ac:cxnSpMk id="27" creationId="{41A3C0C1-7AF0-469E-AF6E-BC5AA8635CAC}"/>
          </ac:cxnSpMkLst>
        </pc:cxnChg>
        <pc:cxnChg chg="add del mod">
          <ac:chgData name="Stanley Kaminski" userId="403e7cdb4cb74cf8" providerId="LiveId" clId="{7318FAFA-E523-4071-9F52-C0A716F8D343}" dt="2019-08-20T03:49:02.668" v="442" actId="478"/>
          <ac:cxnSpMkLst>
            <pc:docMk/>
            <pc:sldMk cId="2592171848" sldId="273"/>
            <ac:cxnSpMk id="34" creationId="{E2B715AF-057E-4B8B-9900-D22EC3656AC8}"/>
          </ac:cxnSpMkLst>
        </pc:cxnChg>
        <pc:cxnChg chg="add del mod">
          <ac:chgData name="Stanley Kaminski" userId="403e7cdb4cb74cf8" providerId="LiveId" clId="{7318FAFA-E523-4071-9F52-C0A716F8D343}" dt="2019-08-20T03:49:05.706" v="445" actId="478"/>
          <ac:cxnSpMkLst>
            <pc:docMk/>
            <pc:sldMk cId="2592171848" sldId="273"/>
            <ac:cxnSpMk id="35" creationId="{A66711BB-FD72-4556-BCEC-BF78D5E8EFE8}"/>
          </ac:cxnSpMkLst>
        </pc:cxnChg>
        <pc:cxnChg chg="add del mod">
          <ac:chgData name="Stanley Kaminski" userId="403e7cdb4cb74cf8" providerId="LiveId" clId="{7318FAFA-E523-4071-9F52-C0A716F8D343}" dt="2019-08-20T03:49:07.816" v="447" actId="478"/>
          <ac:cxnSpMkLst>
            <pc:docMk/>
            <pc:sldMk cId="2592171848" sldId="273"/>
            <ac:cxnSpMk id="36" creationId="{488A7A21-6EDE-4A00-90D5-F38B00A7D5BC}"/>
          </ac:cxnSpMkLst>
        </pc:cxnChg>
        <pc:cxnChg chg="add del mod">
          <ac:chgData name="Stanley Kaminski" userId="403e7cdb4cb74cf8" providerId="LiveId" clId="{7318FAFA-E523-4071-9F52-C0A716F8D343}" dt="2019-08-20T03:49:13.843" v="452" actId="478"/>
          <ac:cxnSpMkLst>
            <pc:docMk/>
            <pc:sldMk cId="2592171848" sldId="273"/>
            <ac:cxnSpMk id="37" creationId="{C514E437-D903-4F1A-A6EB-94EEB79E9EA5}"/>
          </ac:cxnSpMkLst>
        </pc:cxnChg>
      </pc:sldChg>
      <pc:sldChg chg="modSp">
        <pc:chgData name="Stanley Kaminski" userId="403e7cdb4cb74cf8" providerId="LiveId" clId="{7318FAFA-E523-4071-9F52-C0A716F8D343}" dt="2019-08-20T03:21:59.483" v="132" actId="14100"/>
        <pc:sldMkLst>
          <pc:docMk/>
          <pc:sldMk cId="2420652359" sldId="274"/>
        </pc:sldMkLst>
        <pc:spChg chg="mod">
          <ac:chgData name="Stanley Kaminski" userId="403e7cdb4cb74cf8" providerId="LiveId" clId="{7318FAFA-E523-4071-9F52-C0A716F8D343}" dt="2019-08-20T03:21:36.581" v="126" actId="1076"/>
          <ac:spMkLst>
            <pc:docMk/>
            <pc:sldMk cId="2420652359" sldId="274"/>
            <ac:spMk id="4" creationId="{8FC83301-5F8E-4BD7-B1F7-B6950133FD91}"/>
          </ac:spMkLst>
        </pc:spChg>
        <pc:picChg chg="mod modCrop">
          <ac:chgData name="Stanley Kaminski" userId="403e7cdb4cb74cf8" providerId="LiveId" clId="{7318FAFA-E523-4071-9F52-C0A716F8D343}" dt="2019-08-20T03:21:59.483" v="132" actId="14100"/>
          <ac:picMkLst>
            <pc:docMk/>
            <pc:sldMk cId="2420652359" sldId="274"/>
            <ac:picMk id="10" creationId="{8FA79EE7-393A-4298-B74B-A9BA567F2B90}"/>
          </ac:picMkLst>
        </pc:picChg>
      </pc:sldChg>
      <pc:sldChg chg="modSp">
        <pc:chgData name="Stanley Kaminski" userId="403e7cdb4cb74cf8" providerId="LiveId" clId="{7318FAFA-E523-4071-9F52-C0A716F8D343}" dt="2019-08-20T03:23:35.681" v="151" actId="14100"/>
        <pc:sldMkLst>
          <pc:docMk/>
          <pc:sldMk cId="3692509806" sldId="275"/>
        </pc:sldMkLst>
        <pc:spChg chg="mod">
          <ac:chgData name="Stanley Kaminski" userId="403e7cdb4cb74cf8" providerId="LiveId" clId="{7318FAFA-E523-4071-9F52-C0A716F8D343}" dt="2019-08-20T03:23:29.802" v="150" actId="14100"/>
          <ac:spMkLst>
            <pc:docMk/>
            <pc:sldMk cId="3692509806" sldId="275"/>
            <ac:spMk id="4" creationId="{E00418C8-C914-49EC-82F9-71DA08C725A0}"/>
          </ac:spMkLst>
        </pc:spChg>
        <pc:picChg chg="mod modCrop">
          <ac:chgData name="Stanley Kaminski" userId="403e7cdb4cb74cf8" providerId="LiveId" clId="{7318FAFA-E523-4071-9F52-C0A716F8D343}" dt="2019-08-20T03:23:35.681" v="151" actId="14100"/>
          <ac:picMkLst>
            <pc:docMk/>
            <pc:sldMk cId="3692509806" sldId="275"/>
            <ac:picMk id="10" creationId="{EB15BC09-E39A-47FE-AADB-1F88FF8EF997}"/>
          </ac:picMkLst>
        </pc:picChg>
      </pc:sldChg>
      <pc:sldChg chg="delSp modSp">
        <pc:chgData name="Stanley Kaminski" userId="403e7cdb4cb74cf8" providerId="LiveId" clId="{7318FAFA-E523-4071-9F52-C0A716F8D343}" dt="2019-08-20T03:24:28.013" v="160" actId="14100"/>
        <pc:sldMkLst>
          <pc:docMk/>
          <pc:sldMk cId="1177956511" sldId="276"/>
        </pc:sldMkLst>
        <pc:spChg chg="del">
          <ac:chgData name="Stanley Kaminski" userId="403e7cdb4cb74cf8" providerId="LiveId" clId="{7318FAFA-E523-4071-9F52-C0A716F8D343}" dt="2019-08-20T03:23:40.970" v="152" actId="478"/>
          <ac:spMkLst>
            <pc:docMk/>
            <pc:sldMk cId="1177956511" sldId="276"/>
            <ac:spMk id="2" creationId="{3DB1A277-1A88-4469-AED9-09B918BAD181}"/>
          </ac:spMkLst>
        </pc:spChg>
        <pc:spChg chg="mod">
          <ac:chgData name="Stanley Kaminski" userId="403e7cdb4cb74cf8" providerId="LiveId" clId="{7318FAFA-E523-4071-9F52-C0A716F8D343}" dt="2019-08-20T03:24:28.013" v="160" actId="14100"/>
          <ac:spMkLst>
            <pc:docMk/>
            <pc:sldMk cId="1177956511" sldId="276"/>
            <ac:spMk id="4" creationId="{2028EA4E-D4E4-46FB-8858-B3B5DF7AA9F9}"/>
          </ac:spMkLst>
        </pc:spChg>
        <pc:picChg chg="mod modCrop">
          <ac:chgData name="Stanley Kaminski" userId="403e7cdb4cb74cf8" providerId="LiveId" clId="{7318FAFA-E523-4071-9F52-C0A716F8D343}" dt="2019-08-20T03:24:14.039" v="157" actId="1076"/>
          <ac:picMkLst>
            <pc:docMk/>
            <pc:sldMk cId="1177956511" sldId="276"/>
            <ac:picMk id="10" creationId="{746C0F29-48DD-40D1-A281-45D8149AA873}"/>
          </ac:picMkLst>
        </pc:picChg>
      </pc:sldChg>
      <pc:sldChg chg="delSp modSp">
        <pc:chgData name="Stanley Kaminski" userId="403e7cdb4cb74cf8" providerId="LiveId" clId="{7318FAFA-E523-4071-9F52-C0A716F8D343}" dt="2019-08-20T03:25:24.608" v="169" actId="14100"/>
        <pc:sldMkLst>
          <pc:docMk/>
          <pc:sldMk cId="3057175419" sldId="277"/>
        </pc:sldMkLst>
        <pc:spChg chg="del">
          <ac:chgData name="Stanley Kaminski" userId="403e7cdb4cb74cf8" providerId="LiveId" clId="{7318FAFA-E523-4071-9F52-C0A716F8D343}" dt="2019-08-20T03:24:38.485" v="161" actId="478"/>
          <ac:spMkLst>
            <pc:docMk/>
            <pc:sldMk cId="3057175419" sldId="277"/>
            <ac:spMk id="2" creationId="{FC9A00DF-C4F4-4C36-B11B-B5610E4793B4}"/>
          </ac:spMkLst>
        </pc:spChg>
        <pc:spChg chg="mod">
          <ac:chgData name="Stanley Kaminski" userId="403e7cdb4cb74cf8" providerId="LiveId" clId="{7318FAFA-E523-4071-9F52-C0A716F8D343}" dt="2019-08-20T03:25:21.497" v="168" actId="1076"/>
          <ac:spMkLst>
            <pc:docMk/>
            <pc:sldMk cId="3057175419" sldId="277"/>
            <ac:spMk id="4" creationId="{C502FC92-C3C2-443A-838E-121494139B6E}"/>
          </ac:spMkLst>
        </pc:spChg>
        <pc:picChg chg="mod modCrop">
          <ac:chgData name="Stanley Kaminski" userId="403e7cdb4cb74cf8" providerId="LiveId" clId="{7318FAFA-E523-4071-9F52-C0A716F8D343}" dt="2019-08-20T03:25:24.608" v="169" actId="14100"/>
          <ac:picMkLst>
            <pc:docMk/>
            <pc:sldMk cId="3057175419" sldId="277"/>
            <ac:picMk id="9" creationId="{1AF92B83-12BE-490B-871D-89A55E67E5C0}"/>
          </ac:picMkLst>
        </pc:picChg>
      </pc:sldChg>
      <pc:sldChg chg="modSp">
        <pc:chgData name="Stanley Kaminski" userId="403e7cdb4cb74cf8" providerId="LiveId" clId="{7318FAFA-E523-4071-9F52-C0A716F8D343}" dt="2019-08-20T03:26:00.458" v="174" actId="1076"/>
        <pc:sldMkLst>
          <pc:docMk/>
          <pc:sldMk cId="1154473891" sldId="278"/>
        </pc:sldMkLst>
        <pc:spChg chg="mod">
          <ac:chgData name="Stanley Kaminski" userId="403e7cdb4cb74cf8" providerId="LiveId" clId="{7318FAFA-E523-4071-9F52-C0A716F8D343}" dt="2019-08-20T03:26:00.458" v="174" actId="1076"/>
          <ac:spMkLst>
            <pc:docMk/>
            <pc:sldMk cId="1154473891" sldId="278"/>
            <ac:spMk id="4" creationId="{5E1C5695-47F4-46D9-81FE-B41DB4DE0D2D}"/>
          </ac:spMkLst>
        </pc:spChg>
        <pc:picChg chg="mod">
          <ac:chgData name="Stanley Kaminski" userId="403e7cdb4cb74cf8" providerId="LiveId" clId="{7318FAFA-E523-4071-9F52-C0A716F8D343}" dt="2019-08-20T03:25:55.644" v="173" actId="14100"/>
          <ac:picMkLst>
            <pc:docMk/>
            <pc:sldMk cId="1154473891" sldId="278"/>
            <ac:picMk id="10" creationId="{A75550D1-CAA6-4138-A259-42EB7C31485F}"/>
          </ac:picMkLst>
        </pc:picChg>
      </pc:sldChg>
      <pc:sldChg chg="delSp modSp">
        <pc:chgData name="Stanley Kaminski" userId="403e7cdb4cb74cf8" providerId="LiveId" clId="{7318FAFA-E523-4071-9F52-C0A716F8D343}" dt="2019-08-20T03:26:36.392" v="183" actId="478"/>
        <pc:sldMkLst>
          <pc:docMk/>
          <pc:sldMk cId="3952730761" sldId="279"/>
        </pc:sldMkLst>
        <pc:spChg chg="del">
          <ac:chgData name="Stanley Kaminski" userId="403e7cdb4cb74cf8" providerId="LiveId" clId="{7318FAFA-E523-4071-9F52-C0A716F8D343}" dt="2019-08-20T03:26:36.392" v="183" actId="478"/>
          <ac:spMkLst>
            <pc:docMk/>
            <pc:sldMk cId="3952730761" sldId="279"/>
            <ac:spMk id="2" creationId="{10F73922-65ED-4291-A1FE-85FACEB4331C}"/>
          </ac:spMkLst>
        </pc:spChg>
        <pc:spChg chg="mod">
          <ac:chgData name="Stanley Kaminski" userId="403e7cdb4cb74cf8" providerId="LiveId" clId="{7318FAFA-E523-4071-9F52-C0A716F8D343}" dt="2019-08-20T03:26:33.403" v="182" actId="14100"/>
          <ac:spMkLst>
            <pc:docMk/>
            <pc:sldMk cId="3952730761" sldId="279"/>
            <ac:spMk id="4" creationId="{DB00B773-70B4-430E-8B7D-F0A07E318176}"/>
          </ac:spMkLst>
        </pc:spChg>
        <pc:picChg chg="mod">
          <ac:chgData name="Stanley Kaminski" userId="403e7cdb4cb74cf8" providerId="LiveId" clId="{7318FAFA-E523-4071-9F52-C0A716F8D343}" dt="2019-08-20T03:26:29.688" v="181" actId="14100"/>
          <ac:picMkLst>
            <pc:docMk/>
            <pc:sldMk cId="3952730761" sldId="279"/>
            <ac:picMk id="9" creationId="{4C4F55B8-46B8-48C1-B381-6BB44F38FA16}"/>
          </ac:picMkLst>
        </pc:picChg>
      </pc:sldChg>
      <pc:sldChg chg="delSp modSp">
        <pc:chgData name="Stanley Kaminski" userId="403e7cdb4cb74cf8" providerId="LiveId" clId="{7318FAFA-E523-4071-9F52-C0A716F8D343}" dt="2019-08-20T03:27:13.776" v="192" actId="14100"/>
        <pc:sldMkLst>
          <pc:docMk/>
          <pc:sldMk cId="115224089" sldId="280"/>
        </pc:sldMkLst>
        <pc:spChg chg="del">
          <ac:chgData name="Stanley Kaminski" userId="403e7cdb4cb74cf8" providerId="LiveId" clId="{7318FAFA-E523-4071-9F52-C0A716F8D343}" dt="2019-08-20T03:26:44.818" v="184" actId="478"/>
          <ac:spMkLst>
            <pc:docMk/>
            <pc:sldMk cId="115224089" sldId="280"/>
            <ac:spMk id="2" creationId="{30F75FF8-FB15-4038-AEEA-837407160511}"/>
          </ac:spMkLst>
        </pc:spChg>
        <pc:spChg chg="mod">
          <ac:chgData name="Stanley Kaminski" userId="403e7cdb4cb74cf8" providerId="LiveId" clId="{7318FAFA-E523-4071-9F52-C0A716F8D343}" dt="2019-08-20T03:27:13.776" v="192" actId="14100"/>
          <ac:spMkLst>
            <pc:docMk/>
            <pc:sldMk cId="115224089" sldId="280"/>
            <ac:spMk id="4" creationId="{073EE030-25E0-4A28-A88A-C4319BD895F7}"/>
          </ac:spMkLst>
        </pc:spChg>
        <pc:picChg chg="mod">
          <ac:chgData name="Stanley Kaminski" userId="403e7cdb4cb74cf8" providerId="LiveId" clId="{7318FAFA-E523-4071-9F52-C0A716F8D343}" dt="2019-08-20T03:27:07.037" v="190" actId="14100"/>
          <ac:picMkLst>
            <pc:docMk/>
            <pc:sldMk cId="115224089" sldId="280"/>
            <ac:picMk id="9" creationId="{81517912-B9B1-4A63-8EFF-138FDA7CA700}"/>
          </ac:picMkLst>
        </pc:picChg>
      </pc:sldChg>
      <pc:sldChg chg="delSp modSp">
        <pc:chgData name="Stanley Kaminski" userId="403e7cdb4cb74cf8" providerId="LiveId" clId="{7318FAFA-E523-4071-9F52-C0A716F8D343}" dt="2019-08-20T03:28:04.781" v="203" actId="1076"/>
        <pc:sldMkLst>
          <pc:docMk/>
          <pc:sldMk cId="3678735359" sldId="281"/>
        </pc:sldMkLst>
        <pc:spChg chg="del">
          <ac:chgData name="Stanley Kaminski" userId="403e7cdb4cb74cf8" providerId="LiveId" clId="{7318FAFA-E523-4071-9F52-C0A716F8D343}" dt="2019-08-20T03:27:30.955" v="194" actId="478"/>
          <ac:spMkLst>
            <pc:docMk/>
            <pc:sldMk cId="3678735359" sldId="281"/>
            <ac:spMk id="2" creationId="{500F08AB-0BEC-457F-A081-6F3FBFB1F4F7}"/>
          </ac:spMkLst>
        </pc:spChg>
        <pc:spChg chg="mod">
          <ac:chgData name="Stanley Kaminski" userId="403e7cdb4cb74cf8" providerId="LiveId" clId="{7318FAFA-E523-4071-9F52-C0A716F8D343}" dt="2019-08-20T03:27:45.157" v="198" actId="1076"/>
          <ac:spMkLst>
            <pc:docMk/>
            <pc:sldMk cId="3678735359" sldId="281"/>
            <ac:spMk id="4" creationId="{8A21F76F-42D1-43EA-956F-3ECBA910E992}"/>
          </ac:spMkLst>
        </pc:spChg>
        <pc:picChg chg="mod">
          <ac:chgData name="Stanley Kaminski" userId="403e7cdb4cb74cf8" providerId="LiveId" clId="{7318FAFA-E523-4071-9F52-C0A716F8D343}" dt="2019-08-20T03:28:04.781" v="203" actId="1076"/>
          <ac:picMkLst>
            <pc:docMk/>
            <pc:sldMk cId="3678735359" sldId="281"/>
            <ac:picMk id="6" creationId="{238CF273-C913-4704-9B99-4BDDEA9C8376}"/>
          </ac:picMkLst>
        </pc:picChg>
      </pc:sldChg>
      <pc:sldChg chg="delSp modSp">
        <pc:chgData name="Stanley Kaminski" userId="403e7cdb4cb74cf8" providerId="LiveId" clId="{7318FAFA-E523-4071-9F52-C0A716F8D343}" dt="2019-08-20T03:28:41.896" v="210" actId="1076"/>
        <pc:sldMkLst>
          <pc:docMk/>
          <pc:sldMk cId="2846373220" sldId="282"/>
        </pc:sldMkLst>
        <pc:spChg chg="del">
          <ac:chgData name="Stanley Kaminski" userId="403e7cdb4cb74cf8" providerId="LiveId" clId="{7318FAFA-E523-4071-9F52-C0A716F8D343}" dt="2019-08-20T03:28:21.739" v="207" actId="478"/>
          <ac:spMkLst>
            <pc:docMk/>
            <pc:sldMk cId="2846373220" sldId="282"/>
            <ac:spMk id="2" creationId="{0691F572-0676-4A22-A6D8-DA4F62DD977E}"/>
          </ac:spMkLst>
        </pc:spChg>
        <pc:spChg chg="mod">
          <ac:chgData name="Stanley Kaminski" userId="403e7cdb4cb74cf8" providerId="LiveId" clId="{7318FAFA-E523-4071-9F52-C0A716F8D343}" dt="2019-08-20T03:28:19.727" v="206" actId="1076"/>
          <ac:spMkLst>
            <pc:docMk/>
            <pc:sldMk cId="2846373220" sldId="282"/>
            <ac:spMk id="4" creationId="{87E8287F-AC19-4BE7-8FFB-29AF8E7A34B2}"/>
          </ac:spMkLst>
        </pc:spChg>
        <pc:picChg chg="mod">
          <ac:chgData name="Stanley Kaminski" userId="403e7cdb4cb74cf8" providerId="LiveId" clId="{7318FAFA-E523-4071-9F52-C0A716F8D343}" dt="2019-08-20T03:28:41.896" v="210" actId="1076"/>
          <ac:picMkLst>
            <pc:docMk/>
            <pc:sldMk cId="2846373220" sldId="282"/>
            <ac:picMk id="6" creationId="{5942A9E0-734F-479F-A198-AA403CD310C7}"/>
          </ac:picMkLst>
        </pc:picChg>
      </pc:sldChg>
      <pc:sldChg chg="delSp modSp">
        <pc:chgData name="Stanley Kaminski" userId="403e7cdb4cb74cf8" providerId="LiveId" clId="{7318FAFA-E523-4071-9F52-C0A716F8D343}" dt="2019-08-20T03:29:03.982" v="216" actId="1076"/>
        <pc:sldMkLst>
          <pc:docMk/>
          <pc:sldMk cId="3378769406" sldId="283"/>
        </pc:sldMkLst>
        <pc:spChg chg="del">
          <ac:chgData name="Stanley Kaminski" userId="403e7cdb4cb74cf8" providerId="LiveId" clId="{7318FAFA-E523-4071-9F52-C0A716F8D343}" dt="2019-08-20T03:28:55.837" v="213" actId="478"/>
          <ac:spMkLst>
            <pc:docMk/>
            <pc:sldMk cId="3378769406" sldId="283"/>
            <ac:spMk id="2" creationId="{89059AE8-F875-411F-8D2E-AB271B2482FD}"/>
          </ac:spMkLst>
        </pc:spChg>
        <pc:spChg chg="mod">
          <ac:chgData name="Stanley Kaminski" userId="403e7cdb4cb74cf8" providerId="LiveId" clId="{7318FAFA-E523-4071-9F52-C0A716F8D343}" dt="2019-08-20T03:28:53.698" v="212" actId="1076"/>
          <ac:spMkLst>
            <pc:docMk/>
            <pc:sldMk cId="3378769406" sldId="283"/>
            <ac:spMk id="4" creationId="{4A323B0C-0E5B-459F-A9A6-F3790C7BEE34}"/>
          </ac:spMkLst>
        </pc:spChg>
        <pc:picChg chg="mod">
          <ac:chgData name="Stanley Kaminski" userId="403e7cdb4cb74cf8" providerId="LiveId" clId="{7318FAFA-E523-4071-9F52-C0A716F8D343}" dt="2019-08-20T03:29:03.982" v="216" actId="1076"/>
          <ac:picMkLst>
            <pc:docMk/>
            <pc:sldMk cId="3378769406" sldId="283"/>
            <ac:picMk id="6" creationId="{800A28A2-E731-499E-8B2B-9423F81F06D4}"/>
          </ac:picMkLst>
        </pc:picChg>
      </pc:sldChg>
      <pc:sldChg chg="modSp">
        <pc:chgData name="Stanley Kaminski" userId="403e7cdb4cb74cf8" providerId="LiveId" clId="{7318FAFA-E523-4071-9F52-C0A716F8D343}" dt="2019-08-20T03:29:30.475" v="222" actId="1076"/>
        <pc:sldMkLst>
          <pc:docMk/>
          <pc:sldMk cId="2848614473" sldId="284"/>
        </pc:sldMkLst>
        <pc:spChg chg="mod">
          <ac:chgData name="Stanley Kaminski" userId="403e7cdb4cb74cf8" providerId="LiveId" clId="{7318FAFA-E523-4071-9F52-C0A716F8D343}" dt="2019-08-20T03:29:23.499" v="220" actId="1076"/>
          <ac:spMkLst>
            <pc:docMk/>
            <pc:sldMk cId="2848614473" sldId="284"/>
            <ac:spMk id="4" creationId="{1932F673-A258-468E-9CE8-B782B21B8165}"/>
          </ac:spMkLst>
        </pc:spChg>
        <pc:picChg chg="mod">
          <ac:chgData name="Stanley Kaminski" userId="403e7cdb4cb74cf8" providerId="LiveId" clId="{7318FAFA-E523-4071-9F52-C0A716F8D343}" dt="2019-08-20T03:29:30.475" v="222" actId="1076"/>
          <ac:picMkLst>
            <pc:docMk/>
            <pc:sldMk cId="2848614473" sldId="284"/>
            <ac:picMk id="9" creationId="{0F990EEF-EFD8-4BA3-B7C2-A3498F44F6D6}"/>
          </ac:picMkLst>
        </pc:picChg>
      </pc:sldChg>
      <pc:sldChg chg="modSp">
        <pc:chgData name="Stanley Kaminski" userId="403e7cdb4cb74cf8" providerId="LiveId" clId="{7318FAFA-E523-4071-9F52-C0A716F8D343}" dt="2019-08-20T03:30:21.927" v="230" actId="14100"/>
        <pc:sldMkLst>
          <pc:docMk/>
          <pc:sldMk cId="3335678633" sldId="285"/>
        </pc:sldMkLst>
        <pc:spChg chg="mod">
          <ac:chgData name="Stanley Kaminski" userId="403e7cdb4cb74cf8" providerId="LiveId" clId="{7318FAFA-E523-4071-9F52-C0A716F8D343}" dt="2019-08-20T03:30:16.590" v="228" actId="1076"/>
          <ac:spMkLst>
            <pc:docMk/>
            <pc:sldMk cId="3335678633" sldId="285"/>
            <ac:spMk id="4" creationId="{68B49D58-B653-4A88-AC97-9A5FF2AEA3D9}"/>
          </ac:spMkLst>
        </pc:spChg>
        <pc:picChg chg="mod">
          <ac:chgData name="Stanley Kaminski" userId="403e7cdb4cb74cf8" providerId="LiveId" clId="{7318FAFA-E523-4071-9F52-C0A716F8D343}" dt="2019-08-20T03:30:21.927" v="230" actId="14100"/>
          <ac:picMkLst>
            <pc:docMk/>
            <pc:sldMk cId="3335678633" sldId="285"/>
            <ac:picMk id="6" creationId="{841D6783-4594-496C-BC68-426C35EAA776}"/>
          </ac:picMkLst>
        </pc:picChg>
      </pc:sldChg>
      <pc:sldChg chg="addSp delSp modSp add">
        <pc:chgData name="Stanley Kaminski" userId="403e7cdb4cb74cf8" providerId="LiveId" clId="{7318FAFA-E523-4071-9F52-C0A716F8D343}" dt="2019-08-20T03:39:55.601" v="353" actId="11529"/>
        <pc:sldMkLst>
          <pc:docMk/>
          <pc:sldMk cId="4142175688" sldId="286"/>
        </pc:sldMkLst>
        <pc:spChg chg="add del mod">
          <ac:chgData name="Stanley Kaminski" userId="403e7cdb4cb74cf8" providerId="LiveId" clId="{7318FAFA-E523-4071-9F52-C0A716F8D343}" dt="2019-08-20T03:39:55.601" v="353" actId="11529"/>
          <ac:spMkLst>
            <pc:docMk/>
            <pc:sldMk cId="4142175688" sldId="286"/>
            <ac:spMk id="34" creationId="{54080909-CE48-4387-94A2-DC293E2501C1}"/>
          </ac:spMkLst>
        </pc:spChg>
        <pc:spChg chg="add del mod">
          <ac:chgData name="Stanley Kaminski" userId="403e7cdb4cb74cf8" providerId="LiveId" clId="{7318FAFA-E523-4071-9F52-C0A716F8D343}" dt="2019-08-20T03:39:51.667" v="348" actId="11529"/>
          <ac:spMkLst>
            <pc:docMk/>
            <pc:sldMk cId="4142175688" sldId="286"/>
            <ac:spMk id="35" creationId="{54E975DC-7322-4C77-8BC4-73F828425D53}"/>
          </ac:spMkLst>
        </pc:spChg>
        <pc:spChg chg="add del mod">
          <ac:chgData name="Stanley Kaminski" userId="403e7cdb4cb74cf8" providerId="LiveId" clId="{7318FAFA-E523-4071-9F52-C0A716F8D343}" dt="2019-08-20T03:39:04.319" v="341" actId="11529"/>
          <ac:spMkLst>
            <pc:docMk/>
            <pc:sldMk cId="4142175688" sldId="286"/>
            <ac:spMk id="36" creationId="{02A5A251-3F38-45D1-A41E-CD4F091B4625}"/>
          </ac:spMkLst>
        </pc:spChg>
        <pc:spChg chg="add del mod">
          <ac:chgData name="Stanley Kaminski" userId="403e7cdb4cb74cf8" providerId="LiveId" clId="{7318FAFA-E523-4071-9F52-C0A716F8D343}" dt="2019-08-20T03:39:49.574" v="345" actId="11529"/>
          <ac:spMkLst>
            <pc:docMk/>
            <pc:sldMk cId="4142175688" sldId="286"/>
            <ac:spMk id="37" creationId="{982BD654-34DB-499C-A247-0E6F70489FB0}"/>
          </ac:spMkLst>
        </pc:spChg>
        <pc:cxnChg chg="add mod">
          <ac:chgData name="Stanley Kaminski" userId="403e7cdb4cb74cf8" providerId="LiveId" clId="{7318FAFA-E523-4071-9F52-C0A716F8D343}" dt="2019-08-20T03:32:29.532" v="242" actId="692"/>
          <ac:cxnSpMkLst>
            <pc:docMk/>
            <pc:sldMk cId="4142175688" sldId="286"/>
            <ac:cxnSpMk id="5" creationId="{2BC60650-1180-4D81-A780-F520A16B600D}"/>
          </ac:cxnSpMkLst>
        </pc:cxnChg>
        <pc:cxnChg chg="add mod">
          <ac:chgData name="Stanley Kaminski" userId="403e7cdb4cb74cf8" providerId="LiveId" clId="{7318FAFA-E523-4071-9F52-C0A716F8D343}" dt="2019-08-20T03:33:15.427" v="249" actId="14100"/>
          <ac:cxnSpMkLst>
            <pc:docMk/>
            <pc:sldMk cId="4142175688" sldId="286"/>
            <ac:cxnSpMk id="7" creationId="{1C8A0C3D-90EE-4C8E-9E6C-333F541EAED4}"/>
          </ac:cxnSpMkLst>
        </pc:cxnChg>
        <pc:cxnChg chg="add mod">
          <ac:chgData name="Stanley Kaminski" userId="403e7cdb4cb74cf8" providerId="LiveId" clId="{7318FAFA-E523-4071-9F52-C0A716F8D343}" dt="2019-08-20T03:33:49.967" v="257" actId="14100"/>
          <ac:cxnSpMkLst>
            <pc:docMk/>
            <pc:sldMk cId="4142175688" sldId="286"/>
            <ac:cxnSpMk id="12" creationId="{0B272238-B3CB-401B-B5B8-FD551261C542}"/>
          </ac:cxnSpMkLst>
        </pc:cxnChg>
        <pc:cxnChg chg="add mod">
          <ac:chgData name="Stanley Kaminski" userId="403e7cdb4cb74cf8" providerId="LiveId" clId="{7318FAFA-E523-4071-9F52-C0A716F8D343}" dt="2019-08-20T03:33:44.458" v="256" actId="14100"/>
          <ac:cxnSpMkLst>
            <pc:docMk/>
            <pc:sldMk cId="4142175688" sldId="286"/>
            <ac:cxnSpMk id="13" creationId="{A6F82803-401D-46FE-B1F5-8696D6797B71}"/>
          </ac:cxnSpMkLst>
        </pc:cxnChg>
        <pc:cxnChg chg="add mod">
          <ac:chgData name="Stanley Kaminski" userId="403e7cdb4cb74cf8" providerId="LiveId" clId="{7318FAFA-E523-4071-9F52-C0A716F8D343}" dt="2019-08-20T03:36:34.412" v="285" actId="1582"/>
          <ac:cxnSpMkLst>
            <pc:docMk/>
            <pc:sldMk cId="4142175688" sldId="286"/>
            <ac:cxnSpMk id="20" creationId="{E78A37CE-1BB1-4323-AD5E-C8267B468F76}"/>
          </ac:cxnSpMkLst>
        </pc:cxnChg>
        <pc:cxnChg chg="add mod">
          <ac:chgData name="Stanley Kaminski" userId="403e7cdb4cb74cf8" providerId="LiveId" clId="{7318FAFA-E523-4071-9F52-C0A716F8D343}" dt="2019-08-20T03:36:40.370" v="286" actId="1582"/>
          <ac:cxnSpMkLst>
            <pc:docMk/>
            <pc:sldMk cId="4142175688" sldId="286"/>
            <ac:cxnSpMk id="23" creationId="{1CC8C24E-BDF6-4E1E-88A4-A7669EAA34CB}"/>
          </ac:cxnSpMkLst>
        </pc:cxnChg>
        <pc:cxnChg chg="add mod">
          <ac:chgData name="Stanley Kaminski" userId="403e7cdb4cb74cf8" providerId="LiveId" clId="{7318FAFA-E523-4071-9F52-C0A716F8D343}" dt="2019-08-20T03:36:24.485" v="284" actId="1582"/>
          <ac:cxnSpMkLst>
            <pc:docMk/>
            <pc:sldMk cId="4142175688" sldId="286"/>
            <ac:cxnSpMk id="25" creationId="{2083404A-C702-41E1-A34F-C4623C044F89}"/>
          </ac:cxnSpMkLst>
        </pc:cxnChg>
        <pc:cxnChg chg="add mod">
          <ac:chgData name="Stanley Kaminski" userId="403e7cdb4cb74cf8" providerId="LiveId" clId="{7318FAFA-E523-4071-9F52-C0A716F8D343}" dt="2019-08-20T03:36:45.810" v="287" actId="1582"/>
          <ac:cxnSpMkLst>
            <pc:docMk/>
            <pc:sldMk cId="4142175688" sldId="286"/>
            <ac:cxnSpMk id="27" creationId="{79D29577-A803-4CB6-A730-9582F324D3E9}"/>
          </ac:cxnSpMkLst>
        </pc:cxnChg>
        <pc:cxnChg chg="add mod">
          <ac:chgData name="Stanley Kaminski" userId="403e7cdb4cb74cf8" providerId="LiveId" clId="{7318FAFA-E523-4071-9F52-C0A716F8D343}" dt="2019-08-20T03:36:17.092" v="283" actId="1582"/>
          <ac:cxnSpMkLst>
            <pc:docMk/>
            <pc:sldMk cId="4142175688" sldId="286"/>
            <ac:cxnSpMk id="29" creationId="{D18A53EB-FE65-4F94-AFA1-2B0358821DFF}"/>
          </ac:cxnSpMkLst>
        </pc:cxnChg>
        <pc:cxnChg chg="add mod">
          <ac:chgData name="Stanley Kaminski" userId="403e7cdb4cb74cf8" providerId="LiveId" clId="{7318FAFA-E523-4071-9F52-C0A716F8D343}" dt="2019-08-20T03:36:52.189" v="288" actId="1582"/>
          <ac:cxnSpMkLst>
            <pc:docMk/>
            <pc:sldMk cId="4142175688" sldId="286"/>
            <ac:cxnSpMk id="31" creationId="{57AF2B1B-C573-4D74-8D33-5793BAAD950F}"/>
          </ac:cxnSpMkLst>
        </pc:cxnChg>
        <pc:cxnChg chg="add mod">
          <ac:chgData name="Stanley Kaminski" userId="403e7cdb4cb74cf8" providerId="LiveId" clId="{7318FAFA-E523-4071-9F52-C0A716F8D343}" dt="2019-08-20T03:35:34.090" v="271" actId="1076"/>
          <ac:cxnSpMkLst>
            <pc:docMk/>
            <pc:sldMk cId="4142175688" sldId="286"/>
            <ac:cxnSpMk id="32" creationId="{B120FA2D-16CF-4E5F-B0EE-B21B1270FA49}"/>
          </ac:cxnSpMkLst>
        </pc:cxnChg>
        <pc:cxnChg chg="add mod">
          <ac:chgData name="Stanley Kaminski" userId="403e7cdb4cb74cf8" providerId="LiveId" clId="{7318FAFA-E523-4071-9F52-C0A716F8D343}" dt="2019-08-20T03:35:28.071" v="270" actId="1076"/>
          <ac:cxnSpMkLst>
            <pc:docMk/>
            <pc:sldMk cId="4142175688" sldId="286"/>
            <ac:cxnSpMk id="33" creationId="{8B0B434F-6432-40E7-9AB3-876F1FE8C078}"/>
          </ac:cxnSpMkLst>
        </pc:cxnChg>
      </pc:sldChg>
      <pc:sldChg chg="add">
        <pc:chgData name="Stanley Kaminski" userId="403e7cdb4cb74cf8" providerId="LiveId" clId="{7318FAFA-E523-4071-9F52-C0A716F8D343}" dt="2019-08-20T03:48:37.156" v="428"/>
        <pc:sldMkLst>
          <pc:docMk/>
          <pc:sldMk cId="2261510819" sldId="287"/>
        </pc:sldMkLst>
      </pc:sldChg>
      <pc:sldChg chg="add">
        <pc:chgData name="Stanley Kaminski" userId="403e7cdb4cb74cf8" providerId="LiveId" clId="{7318FAFA-E523-4071-9F52-C0A716F8D343}" dt="2019-08-20T03:48:41.336" v="429"/>
        <pc:sldMkLst>
          <pc:docMk/>
          <pc:sldMk cId="720267734" sldId="288"/>
        </pc:sldMkLst>
      </pc:sldChg>
      <pc:sldChg chg="add">
        <pc:chgData name="Stanley Kaminski" userId="403e7cdb4cb74cf8" providerId="LiveId" clId="{7318FAFA-E523-4071-9F52-C0A716F8D343}" dt="2019-08-20T03:52:47.550" v="488"/>
        <pc:sldMkLst>
          <pc:docMk/>
          <pc:sldMk cId="1818624876" sldId="289"/>
        </pc:sldMkLst>
      </pc:sldChg>
      <pc:sldChg chg="add del">
        <pc:chgData name="Stanley Kaminski" userId="403e7cdb4cb74cf8" providerId="LiveId" clId="{7318FAFA-E523-4071-9F52-C0A716F8D343}" dt="2019-08-20T03:53:49.002" v="502" actId="2696"/>
        <pc:sldMkLst>
          <pc:docMk/>
          <pc:sldMk cId="3559577246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916F-BE0F-494B-88DB-D1074E27F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95743-70A2-4BC3-91D5-F4E0FA446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759B0-925C-4031-AAC3-5B06A907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DE14-CF7A-4F92-B364-AE827D47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4913-4481-4940-9E74-4422EF3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A1FE-4C5D-4523-A221-BE09B7E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E4FDB-3FE7-4B23-89A9-946EA3651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DD01-55AD-40FC-8A5B-2200081B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A2C54-F67C-40F7-A609-CD947929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7CCD-DA31-4D14-AE80-23C3B26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9E89C-640F-410D-81E4-230390C8B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07D96-74FD-4339-969A-ADBA050CE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D22E-6DF4-493B-8ED5-A3FB2AC5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1D39-2B1A-4447-A2FF-89802D6B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CB23-36FC-4262-A1DE-FBD57002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9775-5EB3-4925-B2AC-8754D3C4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8FC7-D679-4FAD-91A5-2E7DFE95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97598-C4E7-44B0-85EC-17B10CB0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16207-2CAC-4EEB-96F9-134BD703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46D1-E04C-4650-9881-8864E85E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7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9D53-1723-4DF7-A4BD-A67DF923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0205C-876F-49DF-955A-A7AC0A29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E4FCB-B695-4F82-BB51-09776B09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252-E2DA-41D8-AFA3-1F4446F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7AD0-0F41-4028-84DC-EB1945F4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5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1A37-8F57-4D90-9AED-4985DCBE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F9949-D244-4BA4-9A0E-C8EF0527B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9BDA9-55D5-4AAA-A950-E6EB22FAE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6CBCF-2B3B-441E-9602-52D4C6F7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B41BB-0966-4A5B-8BEA-4F27D3AE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660FF-F9AF-4146-BF49-0D4A712D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B8B6-1389-4F2A-9060-9B7C13AF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B4280-DCC2-4ADA-BA34-879C84B9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D183-3825-4A75-AD91-3218DBB98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377F2-7212-4475-90DA-EB2BB7881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67028-6EE3-47DD-8C63-501B9193A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4B98F-E2F6-4406-94BD-CA3C021F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FA062-770B-443C-9982-4B6A8E4F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7DEA2-F385-4247-8B98-62C283A6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3A4E-CD55-41DC-AED0-7756F32E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AA3A1-73DB-4E5D-8256-EB505308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3C58C-E49F-4298-84AC-3EC8D106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2B2A-E963-463D-B122-F495BB92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75475-8612-49BC-AD7C-38CF0820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5EF1B-F2F0-4836-9A9A-8072A946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3502E-CC89-4954-A6DC-7B8EFC1F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C853-C6F9-4BFE-B700-0EB573AB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A560-1E59-4F85-8C26-ACC0BCB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8681D-B298-4482-90A9-18E69E78B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30449-A047-4B57-92C0-8E4EA4A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D44A-2BDC-41CC-BB7D-8E4A11CA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E163B-F35A-4D9D-A6C0-5141AB4A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A6F5-2760-46F5-A501-0D85E63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CF78C-5C2E-4B79-97FF-8575C74F7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E6641-E56C-4CE2-8998-2B5C8358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643A5-EA92-462E-BDCB-D32B3C81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2CAF-BFBF-400A-A5BA-D04C143C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BA290-C831-42C0-9335-5FC6238D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1D7AB-98BC-4B34-93EF-32C7277A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5DFA1-1948-4508-B1E3-099801B58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7C66-4F93-459B-BBC9-564221355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F106-71DB-407A-9590-A6929FE53553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09EC-C5E9-4DDE-8CE9-8CBC745E4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DDE57-D69A-4ABE-B5A4-54CD20E66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C2AE-F36E-4B17-9D21-9605D0FC2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8471170@N00/236191979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" TargetMode="Externa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8471170@N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950702@N04/3644534660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" TargetMode="Externa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27950702@N0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7816580@N08/1452298600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" TargetMode="Externa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7816580@N0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7816580@N08/1452298600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" TargetMode="Externa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37816580@N0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6540890@N07/30176854985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" TargetMode="Externa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96540890@N0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1114988@N02/7433595530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" TargetMode="Externa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81114988@N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7250551/Fishe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4.0" TargetMode="External"/><Relationship Id="rId4" Type="http://schemas.openxmlformats.org/officeDocument/2006/relationships/hyperlink" Target="https://creativecommons.org/licenses/by-nc-nd/4.0/?ref=ccsearch&amp;atype=ri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7250551/Fishe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4.0" TargetMode="External"/><Relationship Id="rId4" Type="http://schemas.openxmlformats.org/officeDocument/2006/relationships/hyperlink" Target="https://creativecommons.org/licenses/by-nc-nd/4.0/?ref=ccsearch&amp;atype=ric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ingojez/art/Fishing-boat-on-Lake-Inle-21454751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" TargetMode="External"/><Relationship Id="rId5" Type="http://schemas.openxmlformats.org/officeDocument/2006/relationships/hyperlink" Target="https://creativecommons.org/licenses/by-nd/3.0/?ref=ccsearch&amp;atype=rich" TargetMode="External"/><Relationship Id="rId4" Type="http://schemas.openxmlformats.org/officeDocument/2006/relationships/hyperlink" Target="https://www.deviantart.com/ingoje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5487768@N04/3092747026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" TargetMode="External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75487768@N0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ingojez/art/Fishing-boat-on-Lake-Inle-21454751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" TargetMode="External"/><Relationship Id="rId5" Type="http://schemas.openxmlformats.org/officeDocument/2006/relationships/hyperlink" Target="https://creativecommons.org/licenses/by-nd/3.0/?ref=ccsearch&amp;atype=rich" TargetMode="External"/><Relationship Id="rId4" Type="http://schemas.openxmlformats.org/officeDocument/2006/relationships/hyperlink" Target="https://www.deviantart.com/ingojez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species.org/aphia.php?p=image&amp;pic=69566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4.0" TargetMode="External"/><Relationship Id="rId4" Type="http://schemas.openxmlformats.org/officeDocument/2006/relationships/hyperlink" Target="https://creativecommons.org/licenses/by-nc-sa/4.0/?ref=ccsearch&amp;atype=ric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5212175@N04/4459809140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" TargetMode="External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45212175@N0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0048637@N02/40557163251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" TargetMode="External"/><Relationship Id="rId5" Type="http://schemas.openxmlformats.org/officeDocument/2006/relationships/hyperlink" Target="https://creativecommons.org/licenses/by-nc-nd/2.0/?ref=ccsearch&amp;atype=rich" TargetMode="External"/><Relationship Id="rId4" Type="http://schemas.openxmlformats.org/officeDocument/2006/relationships/hyperlink" Target="https://www.flickr.com/photos/80048637@N0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hance.net/gallery/15208555/New-London-Blitz-American-Football-pictures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4.0" TargetMode="External"/><Relationship Id="rId4" Type="http://schemas.openxmlformats.org/officeDocument/2006/relationships/hyperlink" Target="https://creativecommons.org/licenses/by-nc/4.0/?ref=ccsearch&amp;atype=ric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0328982@N02/5589378568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" TargetMode="External"/><Relationship Id="rId5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40328982@N0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169983@N02/2884509295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" TargetMode="External"/><Relationship Id="rId5" Type="http://schemas.openxmlformats.org/officeDocument/2006/relationships/hyperlink" Target="https://creativecommons.org/licenses/by-nd/2.0/?ref=ccsearch&amp;atype=rich" TargetMode="External"/><Relationship Id="rId4" Type="http://schemas.openxmlformats.org/officeDocument/2006/relationships/hyperlink" Target="https://www.flickr.com/photos/22169983@N0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5864407@N08/27387720052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" TargetMode="External"/><Relationship Id="rId5" Type="http://schemas.openxmlformats.org/officeDocument/2006/relationships/hyperlink" Target="https://creativecommons.org/licenses/by-nc/2.0/?ref=ccsearch&amp;atype=rich" TargetMode="External"/><Relationship Id="rId4" Type="http://schemas.openxmlformats.org/officeDocument/2006/relationships/hyperlink" Target="https://www.flickr.com/photos/85864407@N08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9421648@N08/3372609773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" TargetMode="External"/><Relationship Id="rId5" Type="http://schemas.openxmlformats.org/officeDocument/2006/relationships/hyperlink" Target="https://creativecommons.org/licenses/by-nc/2.0/?ref=ccsearch&amp;atype=rich" TargetMode="External"/><Relationship Id="rId4" Type="http://schemas.openxmlformats.org/officeDocument/2006/relationships/hyperlink" Target="https://www.flickr.com/photos/29421648@N0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8D70C39-3EA3-4E49-B6BE-138AB08D0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1E5E7-9761-4D03-ACB0-A6A59D93FAC4}"/>
              </a:ext>
            </a:extLst>
          </p:cNvPr>
          <p:cNvSpPr/>
          <p:nvPr/>
        </p:nvSpPr>
        <p:spPr>
          <a:xfrm>
            <a:off x="9217540" y="3858139"/>
            <a:ext cx="2531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Jos </a:t>
            </a:r>
            <a:r>
              <a:rPr lang="en-US" dirty="0" err="1"/>
              <a:t>Dielis</a:t>
            </a:r>
            <a:r>
              <a:rPr lang="en-US" dirty="0"/>
              <a:t> [CC BY 2.0 (https://creativecommons.org/licenses/by/2.0)]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90A1E-A71D-41B6-869A-C3BC54F6ABFB}"/>
              </a:ext>
            </a:extLst>
          </p:cNvPr>
          <p:cNvSpPr/>
          <p:nvPr/>
        </p:nvSpPr>
        <p:spPr>
          <a:xfrm>
            <a:off x="233338" y="3488808"/>
            <a:ext cx="1790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https://commons.wikimedia.org/wiki/File:Caff%C3%A8_(9522070689).jpg</a:t>
            </a:r>
          </a:p>
        </p:txBody>
      </p:sp>
      <p:pic>
        <p:nvPicPr>
          <p:cNvPr id="8" name="Picture 7" descr="A cup of coffee on a table&#10;&#10;Description automatically generated">
            <a:extLst>
              <a:ext uri="{FF2B5EF4-FFF2-40B4-BE49-F238E27FC236}">
                <a16:creationId xmlns:a16="http://schemas.microsoft.com/office/drawing/2014/main" id="{DC8BAA7B-280F-4AF0-8CCA-144EE9959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74" y="0"/>
            <a:ext cx="6864872" cy="6858000"/>
          </a:xfrm>
          <a:prstGeom prst="rect">
            <a:avLst/>
          </a:prstGeom>
        </p:spPr>
      </p:pic>
      <p:sp>
        <p:nvSpPr>
          <p:cNvPr id="11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3"/>
            <a:extLst>
              <a:ext uri="{FF2B5EF4-FFF2-40B4-BE49-F238E27FC236}">
                <a16:creationId xmlns:a16="http://schemas.microsoft.com/office/drawing/2014/main" id="{94C29187-5CDC-437A-A796-9CB7FEFD68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894853">
            <a:off x="4288865" y="97155"/>
            <a:ext cx="910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12EC893E-213D-4F48-99E0-2D0AC542412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894853">
            <a:off x="4707965" y="97155"/>
            <a:ext cx="910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35DDD1E3-99F2-496C-BAE2-C4BC7AF5076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894853">
            <a:off x="5127065" y="97155"/>
            <a:ext cx="910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3B8181B5-53C6-4DBE-8BAA-854C33944F9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894853">
            <a:off x="5546165" y="97155"/>
            <a:ext cx="910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2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84A5-209B-4ED1-9F9B-61924623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brown horse standing next to a fence&#10;&#10;Description automatically generated">
            <a:extLst>
              <a:ext uri="{FF2B5EF4-FFF2-40B4-BE49-F238E27FC236}">
                <a16:creationId xmlns:a16="http://schemas.microsoft.com/office/drawing/2014/main" id="{FB0EF642-4F9F-450F-AE0A-B5E434961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451669" cy="685799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C0651-D063-4E4B-AFE3-31658C734286}"/>
              </a:ext>
            </a:extLst>
          </p:cNvPr>
          <p:cNvSpPr/>
          <p:nvPr/>
        </p:nvSpPr>
        <p:spPr>
          <a:xfrm rot="16200000">
            <a:off x="7714387" y="2551837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Thomas von </a:t>
            </a:r>
            <a:r>
              <a:rPr lang="en-US" dirty="0" err="1"/>
              <a:t>Nathusius</a:t>
            </a:r>
            <a:r>
              <a:rPr lang="en-US" dirty="0"/>
              <a:t> (1866-1904) - scan from original print, in </a:t>
            </a:r>
            <a:r>
              <a:rPr lang="en-US" dirty="0" err="1"/>
              <a:t>Nathusius</a:t>
            </a:r>
            <a:r>
              <a:rPr lang="en-US" dirty="0"/>
              <a:t>, Simon, Thomas von </a:t>
            </a:r>
            <a:r>
              <a:rPr lang="en-US" dirty="0" err="1"/>
              <a:t>Nathusius</a:t>
            </a:r>
            <a:r>
              <a:rPr lang="en-US" dirty="0"/>
              <a:t>, (1904) Die </a:t>
            </a:r>
            <a:r>
              <a:rPr lang="en-US" dirty="0" err="1"/>
              <a:t>Pferderassen</a:t>
            </a:r>
            <a:r>
              <a:rPr lang="en-US" dirty="0"/>
              <a:t>: Atlas der </a:t>
            </a:r>
            <a:r>
              <a:rPr lang="en-US" dirty="0" err="1"/>
              <a:t>Rassen</a:t>
            </a:r>
            <a:r>
              <a:rPr lang="en-US" dirty="0"/>
              <a:t> und </a:t>
            </a:r>
            <a:r>
              <a:rPr lang="en-US" dirty="0" err="1"/>
              <a:t>Formen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</a:t>
            </a:r>
            <a:r>
              <a:rPr lang="en-US" dirty="0" err="1"/>
              <a:t>Haustiere</a:t>
            </a:r>
            <a:r>
              <a:rPr lang="en-US" dirty="0"/>
              <a:t> Stuttgart: Eugen Ulmer. (in German) "Horse breeds: atlas of the races and forms of our domestic animals", Public Domain, https://commons.wikimedia.org/w/index.php?curid=8719104</a:t>
            </a:r>
          </a:p>
        </p:txBody>
      </p:sp>
    </p:spTree>
    <p:extLst>
      <p:ext uri="{BB962C8B-B14F-4D97-AF65-F5344CB8AC3E}">
        <p14:creationId xmlns:p14="http://schemas.microsoft.com/office/powerpoint/2010/main" val="45846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44121D45-7124-4E90-8A8B-812C7EDC9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37306"/>
            <a:ext cx="9094259" cy="6820694"/>
          </a:xfrm>
          <a:ln w="28575">
            <a:solidFill>
              <a:schemeClr val="tx1"/>
            </a:solidFill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C2C9B09-205F-4AAF-82C5-CEFE0972444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510981" y="3253313"/>
            <a:ext cx="6628606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"Arrangements I"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harry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harris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BY-NC-SA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ACED6CC3-3740-4975-AED7-014AF1172A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1675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BE823CF9-45BA-42FF-9170-3C829822F0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1088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9B012358-513E-4EA2-ABB5-77F25A17E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0500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A782AE52-A98D-48CE-BBCF-BF600111A4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913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8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E363-6023-4C85-8A6D-2D2A6D5A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n old stone building&#10;&#10;Description automatically generated">
            <a:extLst>
              <a:ext uri="{FF2B5EF4-FFF2-40B4-BE49-F238E27FC236}">
                <a16:creationId xmlns:a16="http://schemas.microsoft.com/office/drawing/2014/main" id="{E3049A37-DA99-43DC-84F5-4C54AEA6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" y="7051"/>
            <a:ext cx="9134598" cy="6850949"/>
          </a:xfrm>
          <a:ln w="19050">
            <a:solidFill>
              <a:schemeClr val="tx1"/>
            </a:solidFill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0B354AC-F787-40C5-850C-E8FB4D1799D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86345" y="3233507"/>
            <a:ext cx="608813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"barn, eastern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tennessee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4"/>
              </a:rPr>
              <a:t>AndrewGould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688B4462-CEB7-46F5-B115-DAC754D38E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8449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A4B140A9-2305-45EB-BD30-825724B6B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87861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vase filled with flowers sitting on a table&#10;&#10;Description automatically generated">
            <a:extLst>
              <a:ext uri="{FF2B5EF4-FFF2-40B4-BE49-F238E27FC236}">
                <a16:creationId xmlns:a16="http://schemas.microsoft.com/office/drawing/2014/main" id="{9128AC71-99E6-4B4E-B7D1-BAE53873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9529" y="-1719528"/>
            <a:ext cx="6858000" cy="10297056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D12A261-7C1A-4315-B549-10617D3E4C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57901" y="3253313"/>
            <a:ext cx="685799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"Summer Bouquet"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kellimatthews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BY-NC-SA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9989D4F4-712E-4905-BD70-D00EC80BED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2962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10788EE6-FEB5-4351-B853-CE59E4019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2375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2542B314-5B91-4D7D-8129-C4727A619B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1787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5DA42CA2-95D8-49C5-AB71-2C54B3CE3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vase filled with flowers sitting on a table&#10;&#10;Description automatically generated">
            <a:extLst>
              <a:ext uri="{FF2B5EF4-FFF2-40B4-BE49-F238E27FC236}">
                <a16:creationId xmlns:a16="http://schemas.microsoft.com/office/drawing/2014/main" id="{9128AC71-99E6-4B4E-B7D1-BAE53873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9529" y="-1719528"/>
            <a:ext cx="6858000" cy="10297056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D12A261-7C1A-4315-B549-10617D3E4CA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57901" y="3253313"/>
            <a:ext cx="685799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"Summer Bouquet"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kellimatthews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BY-NC-SA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9989D4F4-712E-4905-BD70-D00EC80BED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2962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10788EE6-FEB5-4351-B853-CE59E4019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2375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2542B314-5B91-4D7D-8129-C4727A619B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1787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5DA42CA2-95D8-49C5-AB71-2C54B3CE3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95AAF5-9159-48DB-8392-DF4D74A5749E}"/>
              </a:ext>
            </a:extLst>
          </p:cNvPr>
          <p:cNvCxnSpPr/>
          <p:nvPr/>
        </p:nvCxnSpPr>
        <p:spPr>
          <a:xfrm flipV="1">
            <a:off x="0" y="0"/>
            <a:ext cx="10297057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C4B15-553D-46B9-AECE-4B1C42A3D404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0297057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11271A-0837-45DA-9BE3-FD12DA950D01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02970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383791-9459-4FB1-A428-05046AF9F827}"/>
              </a:ext>
            </a:extLst>
          </p:cNvPr>
          <p:cNvCxnSpPr>
            <a:cxnSpLocks/>
          </p:cNvCxnSpPr>
          <p:nvPr/>
        </p:nvCxnSpPr>
        <p:spPr>
          <a:xfrm>
            <a:off x="5159829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23BFD5-7AE0-4E6E-867A-AD79A8AD0F24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0" y="0"/>
            <a:ext cx="5148529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A889F6-CEA7-496A-9E37-B3CBD331BF9D}"/>
              </a:ext>
            </a:extLst>
          </p:cNvPr>
          <p:cNvCxnSpPr>
            <a:cxnSpLocks/>
          </p:cNvCxnSpPr>
          <p:nvPr/>
        </p:nvCxnSpPr>
        <p:spPr>
          <a:xfrm flipV="1">
            <a:off x="5148528" y="3428999"/>
            <a:ext cx="5148529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85DA4B-1226-4D91-ACE9-B64867C63E02}"/>
              </a:ext>
            </a:extLst>
          </p:cNvPr>
          <p:cNvCxnSpPr>
            <a:cxnSpLocks/>
            <a:stCxn id="10" idx="0"/>
            <a:endCxn id="10" idx="1"/>
          </p:cNvCxnSpPr>
          <p:nvPr/>
        </p:nvCxnSpPr>
        <p:spPr>
          <a:xfrm>
            <a:off x="1" y="3429000"/>
            <a:ext cx="5148528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CB4583-5FA3-4B96-A13B-F1A853B973DF}"/>
              </a:ext>
            </a:extLst>
          </p:cNvPr>
          <p:cNvCxnSpPr>
            <a:cxnSpLocks/>
            <a:stCxn id="10" idx="3"/>
            <a:endCxn id="10" idx="2"/>
          </p:cNvCxnSpPr>
          <p:nvPr/>
        </p:nvCxnSpPr>
        <p:spPr>
          <a:xfrm>
            <a:off x="5148529" y="0"/>
            <a:ext cx="5148528" cy="3429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B25648-C485-4282-9713-51511F6FA0DF}"/>
              </a:ext>
            </a:extLst>
          </p:cNvPr>
          <p:cNvCxnSpPr>
            <a:cxnSpLocks/>
          </p:cNvCxnSpPr>
          <p:nvPr/>
        </p:nvCxnSpPr>
        <p:spPr>
          <a:xfrm>
            <a:off x="2574264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A864D2-1A1F-4DE5-BAA9-EFA75C5E915D}"/>
              </a:ext>
            </a:extLst>
          </p:cNvPr>
          <p:cNvCxnSpPr>
            <a:cxnSpLocks/>
          </p:cNvCxnSpPr>
          <p:nvPr/>
        </p:nvCxnSpPr>
        <p:spPr>
          <a:xfrm>
            <a:off x="772279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BADB55-04D5-4371-B8EC-364591076711}"/>
              </a:ext>
            </a:extLst>
          </p:cNvPr>
          <p:cNvCxnSpPr>
            <a:cxnSpLocks/>
          </p:cNvCxnSpPr>
          <p:nvPr/>
        </p:nvCxnSpPr>
        <p:spPr>
          <a:xfrm>
            <a:off x="11300" y="5121728"/>
            <a:ext cx="102970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5524BA3-8434-4F36-AB9B-F604891A409F}"/>
              </a:ext>
            </a:extLst>
          </p:cNvPr>
          <p:cNvCxnSpPr>
            <a:cxnSpLocks/>
          </p:cNvCxnSpPr>
          <p:nvPr/>
        </p:nvCxnSpPr>
        <p:spPr>
          <a:xfrm>
            <a:off x="36246" y="1714500"/>
            <a:ext cx="102970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2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air of black shoes&#10;&#10;Description automatically generated">
            <a:extLst>
              <a:ext uri="{FF2B5EF4-FFF2-40B4-BE49-F238E27FC236}">
                <a16:creationId xmlns:a16="http://schemas.microsoft.com/office/drawing/2014/main" id="{C0945AB9-D3DE-4679-915E-17A176625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0" r="23345"/>
          <a:stretch/>
        </p:blipFill>
        <p:spPr>
          <a:xfrm rot="16200000">
            <a:off x="3049027" y="-2834245"/>
            <a:ext cx="6086478" cy="12199468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75425A5-C4A0-4FD6-B1BC-4D3DB627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531" y="6460063"/>
            <a:ext cx="518566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"High heeled boots"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lievedreesen21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CCC69661-56ED-4BCD-A081-0BF12214A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1394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00355157-869E-44A3-9914-98CC5FD064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0806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some shoes&#10;&#10;Description automatically generated">
            <a:extLst>
              <a:ext uri="{FF2B5EF4-FFF2-40B4-BE49-F238E27FC236}">
                <a16:creationId xmlns:a16="http://schemas.microsoft.com/office/drawing/2014/main" id="{A9E88C2E-D73B-4D14-B1B5-85917BC56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4688" r="10914"/>
          <a:stretch/>
        </p:blipFill>
        <p:spPr>
          <a:xfrm rot="16200000">
            <a:off x="3475309" y="-2207050"/>
            <a:ext cx="5968986" cy="11399113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A98752D-6D7B-4DF0-BD13-740511D2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3" y="175676"/>
            <a:ext cx="6678227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"RB_Biker_Road_nero_02"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runnerbull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BY-NC-SA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709B1BD7-6253-4356-9D80-5BA222AB91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4361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F052CAEF-B282-4826-AF20-455E815F3D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3773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B6AE43ED-B468-4166-BC80-542A67342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3186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DA9C02E4-4FE8-487E-A83D-DF8F916906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72598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fish&#10;&#10;Description automatically generated">
            <a:extLst>
              <a:ext uri="{FF2B5EF4-FFF2-40B4-BE49-F238E27FC236}">
                <a16:creationId xmlns:a16="http://schemas.microsoft.com/office/drawing/2014/main" id="{C2C88512-968F-4C1F-8684-276C92F22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418859"/>
            <a:ext cx="11011381" cy="5505691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3FC0DCF-CABA-4927-B892-4FCBB0DB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52" y="6507332"/>
            <a:ext cx="12192000" cy="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"Fishes"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Boris Rogozin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CC BY-NC-ND 4.0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5"/>
            <a:extLst>
              <a:ext uri="{FF2B5EF4-FFF2-40B4-BE49-F238E27FC236}">
                <a16:creationId xmlns:a16="http://schemas.microsoft.com/office/drawing/2014/main" id="{92453636-D62E-4E60-802B-CAFD58EFE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460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DCF3D69E-C10A-4844-BBDB-64759D91A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4013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4B232468-F840-459E-8849-0FC07E3DD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3425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ED054AD7-D090-416A-904D-55C1A4E9D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2838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1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fish&#10;&#10;Description automatically generated">
            <a:extLst>
              <a:ext uri="{FF2B5EF4-FFF2-40B4-BE49-F238E27FC236}">
                <a16:creationId xmlns:a16="http://schemas.microsoft.com/office/drawing/2014/main" id="{C2C88512-968F-4C1F-8684-276C92F22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418859"/>
            <a:ext cx="11011381" cy="5505691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3FC0DCF-CABA-4927-B892-4FCBB0DB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52" y="6507332"/>
            <a:ext cx="12192000" cy="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"Fishes"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Boris Rogozin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CC BY-NC-ND 4.0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5"/>
            <a:extLst>
              <a:ext uri="{FF2B5EF4-FFF2-40B4-BE49-F238E27FC236}">
                <a16:creationId xmlns:a16="http://schemas.microsoft.com/office/drawing/2014/main" id="{92453636-D62E-4E60-802B-CAFD58EFE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460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DCF3D69E-C10A-4844-BBDB-64759D91A0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4013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4B232468-F840-459E-8849-0FC07E3DDA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3425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ED054AD7-D090-416A-904D-55C1A4E9D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2838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A7409-8EA7-4DD5-8395-DB4878015CB9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21920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1D3F70-0E9C-405A-A961-E5C38AE97312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9C968-DBC9-46C7-936B-D01B7A57C3AB}"/>
              </a:ext>
            </a:extLst>
          </p:cNvPr>
          <p:cNvCxnSpPr>
            <a:cxnSpLocks/>
          </p:cNvCxnSpPr>
          <p:nvPr/>
        </p:nvCxnSpPr>
        <p:spPr>
          <a:xfrm flipV="1">
            <a:off x="6073915" y="-9525"/>
            <a:ext cx="26734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471052-EC29-4E8E-A722-DF5C473571EF}"/>
              </a:ext>
            </a:extLst>
          </p:cNvPr>
          <p:cNvCxnSpPr>
            <a:cxnSpLocks/>
          </p:cNvCxnSpPr>
          <p:nvPr/>
        </p:nvCxnSpPr>
        <p:spPr>
          <a:xfrm>
            <a:off x="-13367" y="34290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4B431C-884E-4859-B87B-C8AE20061557}"/>
              </a:ext>
            </a:extLst>
          </p:cNvPr>
          <p:cNvCxnSpPr>
            <a:cxnSpLocks/>
          </p:cNvCxnSpPr>
          <p:nvPr/>
        </p:nvCxnSpPr>
        <p:spPr>
          <a:xfrm flipV="1">
            <a:off x="-13367" y="9525"/>
            <a:ext cx="6109367" cy="3419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E9C846-A216-4207-B8C0-420F3821D066}"/>
              </a:ext>
            </a:extLst>
          </p:cNvPr>
          <p:cNvCxnSpPr>
            <a:cxnSpLocks/>
          </p:cNvCxnSpPr>
          <p:nvPr/>
        </p:nvCxnSpPr>
        <p:spPr>
          <a:xfrm flipH="1" flipV="1">
            <a:off x="6109367" y="9525"/>
            <a:ext cx="6082633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578AB3-E75E-4AE6-A8A4-E03902F2C16C}"/>
              </a:ext>
            </a:extLst>
          </p:cNvPr>
          <p:cNvCxnSpPr>
            <a:cxnSpLocks/>
          </p:cNvCxnSpPr>
          <p:nvPr/>
        </p:nvCxnSpPr>
        <p:spPr>
          <a:xfrm flipV="1">
            <a:off x="6091641" y="3429000"/>
            <a:ext cx="6109367" cy="3419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849655-49FC-46E3-9B29-1663D3D9CBD1}"/>
              </a:ext>
            </a:extLst>
          </p:cNvPr>
          <p:cNvCxnSpPr>
            <a:cxnSpLocks/>
          </p:cNvCxnSpPr>
          <p:nvPr/>
        </p:nvCxnSpPr>
        <p:spPr>
          <a:xfrm>
            <a:off x="13367" y="3438526"/>
            <a:ext cx="6060548" cy="3409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A01B7-54FE-4FD0-BDA7-A70267942FE6}"/>
              </a:ext>
            </a:extLst>
          </p:cNvPr>
          <p:cNvCxnSpPr>
            <a:cxnSpLocks/>
          </p:cNvCxnSpPr>
          <p:nvPr/>
        </p:nvCxnSpPr>
        <p:spPr>
          <a:xfrm flipV="1">
            <a:off x="3059042" y="-9526"/>
            <a:ext cx="26734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D0C4416-3A83-44A3-B251-4B85BB76D7FB}"/>
              </a:ext>
            </a:extLst>
          </p:cNvPr>
          <p:cNvCxnSpPr>
            <a:cxnSpLocks/>
          </p:cNvCxnSpPr>
          <p:nvPr/>
        </p:nvCxnSpPr>
        <p:spPr>
          <a:xfrm flipV="1">
            <a:off x="9114941" y="-9525"/>
            <a:ext cx="26734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42AE2E-6340-423A-9415-9A7CFDA675A4}"/>
              </a:ext>
            </a:extLst>
          </p:cNvPr>
          <p:cNvCxnSpPr>
            <a:cxnSpLocks/>
          </p:cNvCxnSpPr>
          <p:nvPr/>
        </p:nvCxnSpPr>
        <p:spPr>
          <a:xfrm>
            <a:off x="-2325" y="171926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767F7A-7333-40F2-A41D-723605058384}"/>
              </a:ext>
            </a:extLst>
          </p:cNvPr>
          <p:cNvCxnSpPr>
            <a:cxnSpLocks/>
          </p:cNvCxnSpPr>
          <p:nvPr/>
        </p:nvCxnSpPr>
        <p:spPr>
          <a:xfrm>
            <a:off x="-2325" y="513873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10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01D5703-98B1-4C29-A070-CE8F9EAB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0"/>
            <a:ext cx="10269881" cy="6857999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19D9E75-7CC1-4C8E-BABF-2001A4F5A4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23223" y="3253313"/>
            <a:ext cx="685799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"Fishing boat on Lake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Inle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ingojez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BY-ND 3.0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39054297-3A9A-4D74-BD83-9448EA513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4978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C60FE7C2-D691-4E5F-A9E3-40E0753A3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4390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CD28C51E-DE00-405C-AD9F-E3F6C2CA6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3803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ee with a mountain in the background&#10;&#10;Description automatically generated">
            <a:extLst>
              <a:ext uri="{FF2B5EF4-FFF2-40B4-BE49-F238E27FC236}">
                <a16:creationId xmlns:a16="http://schemas.microsoft.com/office/drawing/2014/main" id="{7E15B708-8B8F-44C2-864E-4DB8F5282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20" y="-1"/>
            <a:ext cx="9734559" cy="6492875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6620B68-588F-4611-BFAA-9A08A2F24D6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07526" y="6492875"/>
            <a:ext cx="9728291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3"/>
              </a:rPr>
              <a:t>"mountain"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604020202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4"/>
              </a:rPr>
              <a:t>barnyz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604020202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604020202020204" pitchFamily="34" charset="0"/>
                <a:hlinkClick r:id="rId5"/>
              </a:rPr>
              <a:t>CC BY-NC-ND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604020202020204" pitchFamily="34" charset="0"/>
              </a:rPr>
              <a:t>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01D5703-98B1-4C29-A070-CE8F9EAB1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0"/>
            <a:ext cx="10269881" cy="6857999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19D9E75-7CC1-4C8E-BABF-2001A4F5A4B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23223" y="3253313"/>
            <a:ext cx="6857999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"Fishing boat on Lake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Inle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ingojez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BY-ND 3.0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39054297-3A9A-4D74-BD83-9448EA513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4978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C60FE7C2-D691-4E5F-A9E3-40E0753A3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4390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CD28C51E-DE00-405C-AD9F-E3F6C2CA66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3803" y="633853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6168D6-3008-4EA5-9FAE-AE652C9C1F80}"/>
              </a:ext>
            </a:extLst>
          </p:cNvPr>
          <p:cNvCxnSpPr/>
          <p:nvPr/>
        </p:nvCxnSpPr>
        <p:spPr>
          <a:xfrm flipV="1">
            <a:off x="857249" y="0"/>
            <a:ext cx="10269881" cy="6858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F3961B-BEBE-469C-8346-D03BDEDB1271}"/>
              </a:ext>
            </a:extLst>
          </p:cNvPr>
          <p:cNvCxnSpPr>
            <a:cxnSpLocks/>
            <a:stCxn id="9" idx="1"/>
            <a:endCxn id="9" idx="3"/>
          </p:cNvCxnSpPr>
          <p:nvPr/>
        </p:nvCxnSpPr>
        <p:spPr>
          <a:xfrm>
            <a:off x="857249" y="3429000"/>
            <a:ext cx="1026988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C5992C-2BC7-4E23-B0AF-8E59C656C77A}"/>
              </a:ext>
            </a:extLst>
          </p:cNvPr>
          <p:cNvCxnSpPr>
            <a:cxnSpLocks/>
            <a:stCxn id="9" idx="2"/>
            <a:endCxn id="9" idx="0"/>
          </p:cNvCxnSpPr>
          <p:nvPr/>
        </p:nvCxnSpPr>
        <p:spPr>
          <a:xfrm flipV="1">
            <a:off x="5992190" y="0"/>
            <a:ext cx="0" cy="6857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4BD56-8426-4593-B789-AA9CA95301AA}"/>
              </a:ext>
            </a:extLst>
          </p:cNvPr>
          <p:cNvCxnSpPr>
            <a:cxnSpLocks/>
          </p:cNvCxnSpPr>
          <p:nvPr/>
        </p:nvCxnSpPr>
        <p:spPr>
          <a:xfrm>
            <a:off x="912470" y="0"/>
            <a:ext cx="10214660" cy="6857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F98854-DA1B-415C-8A4A-F02C13A5FDE5}"/>
              </a:ext>
            </a:extLst>
          </p:cNvPr>
          <p:cNvCxnSpPr>
            <a:cxnSpLocks/>
            <a:stCxn id="9" idx="1"/>
            <a:endCxn id="9" idx="0"/>
          </p:cNvCxnSpPr>
          <p:nvPr/>
        </p:nvCxnSpPr>
        <p:spPr>
          <a:xfrm flipV="1">
            <a:off x="857249" y="0"/>
            <a:ext cx="5134941" cy="3429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75812F-5EA3-4D39-91D5-FFA1504485BF}"/>
              </a:ext>
            </a:extLst>
          </p:cNvPr>
          <p:cNvCxnSpPr>
            <a:cxnSpLocks/>
            <a:stCxn id="9" idx="3"/>
            <a:endCxn id="9" idx="0"/>
          </p:cNvCxnSpPr>
          <p:nvPr/>
        </p:nvCxnSpPr>
        <p:spPr>
          <a:xfrm flipH="1" flipV="1">
            <a:off x="5992190" y="0"/>
            <a:ext cx="5134940" cy="3429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96E917-8484-406F-9F94-941C348880E7}"/>
              </a:ext>
            </a:extLst>
          </p:cNvPr>
          <p:cNvCxnSpPr>
            <a:cxnSpLocks/>
            <a:stCxn id="9" idx="1"/>
            <a:endCxn id="9" idx="2"/>
          </p:cNvCxnSpPr>
          <p:nvPr/>
        </p:nvCxnSpPr>
        <p:spPr>
          <a:xfrm>
            <a:off x="857249" y="3429000"/>
            <a:ext cx="5134941" cy="3428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3C0C1-7AF0-469E-AF6E-BC5AA8635CAC}"/>
              </a:ext>
            </a:extLst>
          </p:cNvPr>
          <p:cNvCxnSpPr>
            <a:cxnSpLocks/>
            <a:stCxn id="9" idx="2"/>
            <a:endCxn id="9" idx="3"/>
          </p:cNvCxnSpPr>
          <p:nvPr/>
        </p:nvCxnSpPr>
        <p:spPr>
          <a:xfrm flipV="1">
            <a:off x="5992190" y="3429000"/>
            <a:ext cx="5134940" cy="3428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B715AF-057E-4B8B-9900-D22EC3656AC8}"/>
              </a:ext>
            </a:extLst>
          </p:cNvPr>
          <p:cNvCxnSpPr>
            <a:cxnSpLocks/>
          </p:cNvCxnSpPr>
          <p:nvPr/>
        </p:nvCxnSpPr>
        <p:spPr>
          <a:xfrm flipV="1">
            <a:off x="3429766" y="-1"/>
            <a:ext cx="0" cy="6857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6711BB-FD72-4556-BCEC-BF78D5E8EFE8}"/>
              </a:ext>
            </a:extLst>
          </p:cNvPr>
          <p:cNvCxnSpPr>
            <a:cxnSpLocks/>
          </p:cNvCxnSpPr>
          <p:nvPr/>
        </p:nvCxnSpPr>
        <p:spPr>
          <a:xfrm flipV="1">
            <a:off x="8559660" y="1"/>
            <a:ext cx="0" cy="685799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8A7A21-6EDE-4A00-90D5-F38B00A7D5BC}"/>
              </a:ext>
            </a:extLst>
          </p:cNvPr>
          <p:cNvCxnSpPr>
            <a:cxnSpLocks/>
          </p:cNvCxnSpPr>
          <p:nvPr/>
        </p:nvCxnSpPr>
        <p:spPr>
          <a:xfrm>
            <a:off x="857247" y="1714500"/>
            <a:ext cx="1026988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14E437-D903-4F1A-A6EB-94EEB79E9EA5}"/>
              </a:ext>
            </a:extLst>
          </p:cNvPr>
          <p:cNvCxnSpPr>
            <a:cxnSpLocks/>
          </p:cNvCxnSpPr>
          <p:nvPr/>
        </p:nvCxnSpPr>
        <p:spPr>
          <a:xfrm>
            <a:off x="857248" y="5143499"/>
            <a:ext cx="1026988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6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186D-5319-48D4-93BB-50B1AA0F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animal, invertebrate, mollusk&#10;&#10;Description automatically generated">
            <a:extLst>
              <a:ext uri="{FF2B5EF4-FFF2-40B4-BE49-F238E27FC236}">
                <a16:creationId xmlns:a16="http://schemas.microsoft.com/office/drawing/2014/main" id="{8FA79EE7-393A-4298-B74B-A9BA567F2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0000"/>
          <a:stretch/>
        </p:blipFill>
        <p:spPr>
          <a:xfrm rot="16200000">
            <a:off x="2123821" y="-2089791"/>
            <a:ext cx="6858000" cy="11037582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FC83301-5F8E-4BD7-B1F7-B6950133FD9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96145" y="3144041"/>
            <a:ext cx="6600577" cy="5360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Echinolittorina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 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millegrana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Natural History Museum Rotterdam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CC BY-NC-SA 4.0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5"/>
            <a:extLst>
              <a:ext uri="{FF2B5EF4-FFF2-40B4-BE49-F238E27FC236}">
                <a16:creationId xmlns:a16="http://schemas.microsoft.com/office/drawing/2014/main" id="{C84AAE6F-E842-4179-927E-9EEA070F68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0719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DA018F3B-F795-4EAF-B787-AD8C639F4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0131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F1BE2FE7-13FB-401B-9A3B-973F7EF74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9544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36D7B428-B6BE-4000-B8BD-D43BEF7E55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8956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7509-CD75-4DCA-98AB-84633751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dolphin jumping out of the water&#10;&#10;Description automatically generated">
            <a:extLst>
              <a:ext uri="{FF2B5EF4-FFF2-40B4-BE49-F238E27FC236}">
                <a16:creationId xmlns:a16="http://schemas.microsoft.com/office/drawing/2014/main" id="{EB15BC09-E39A-47FE-AADB-1F88FF8EF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14895"/>
          <a:stretch/>
        </p:blipFill>
        <p:spPr>
          <a:xfrm>
            <a:off x="1514475" y="4878"/>
            <a:ext cx="9477351" cy="6853122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00418C8-C914-49EC-82F9-71DA08C725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396544" y="2978417"/>
            <a:ext cx="6492875" cy="5360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"Bottle-nose dolphin"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Blue Dolphin Marine Tours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BY-NC-ND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F6C173C9-1929-4D6B-9C48-41F0451B47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9058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7A947FAD-9C08-4561-8311-B92E8992C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58471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8EA10B6E-44F5-4174-BB74-8012A2E3BC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37883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C0F70415-24CC-4D3C-B402-5AE624317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7296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car&#10;&#10;Description automatically generated">
            <a:extLst>
              <a:ext uri="{FF2B5EF4-FFF2-40B4-BE49-F238E27FC236}">
                <a16:creationId xmlns:a16="http://schemas.microsoft.com/office/drawing/2014/main" id="{746C0F29-48DD-40D1-A281-45D8149AA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/>
          <a:stretch/>
        </p:blipFill>
        <p:spPr>
          <a:xfrm>
            <a:off x="13876" y="0"/>
            <a:ext cx="12178124" cy="5030208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028EA4E-D4E4-46FB-8858-B3B5DF7A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21" y="5865151"/>
            <a:ext cx="10028253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"#Cars Not many cars can rival the styling of the Jaguar E-Type [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oc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][2000x1151]"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junaidrao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BY-NC-ND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EB46F516-E27C-4853-BF50-C89C516E0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26410" y="6407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85BA98AC-10AC-4DF1-9336-CF87881180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5822" y="6407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61ACECBD-A595-489C-980B-C1B2639AF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85235" y="6407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7567499C-C227-4B40-9209-74E259415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64647" y="640755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in a green field&#10;&#10;Description automatically generated">
            <a:extLst>
              <a:ext uri="{FF2B5EF4-FFF2-40B4-BE49-F238E27FC236}">
                <a16:creationId xmlns:a16="http://schemas.microsoft.com/office/drawing/2014/main" id="{1AF92B83-12BE-490B-871D-89A55E67E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14319" r="21360" b="4251"/>
          <a:stretch/>
        </p:blipFill>
        <p:spPr>
          <a:xfrm rot="16200000">
            <a:off x="2631283" y="-2631283"/>
            <a:ext cx="6460064" cy="11722629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502FC92-C3C2-443A-838E-12149413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94" y="6460063"/>
            <a:ext cx="10729681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"New London Blitz American Football pictures"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Steve Brown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CC BY-NC 4.0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5"/>
            <a:extLst>
              <a:ext uri="{FF2B5EF4-FFF2-40B4-BE49-F238E27FC236}">
                <a16:creationId xmlns:a16="http://schemas.microsoft.com/office/drawing/2014/main" id="{77EFDBB3-0731-41D8-A91A-AF2243A9EC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1944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CDD35F3B-686B-4C80-B43F-1B9E0A56E7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1357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4ECE19DF-6A4F-4D10-9668-37FF85F4AB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0769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7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B0A7-AC49-47DB-84E4-90D96110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A75550D1-CAA6-4138-A259-42EB7C314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9"/>
          <a:stretch/>
        </p:blipFill>
        <p:spPr>
          <a:xfrm>
            <a:off x="103080" y="0"/>
            <a:ext cx="11279211" cy="685800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E1C5695-47F4-46D9-81FE-B41DB4DE0D2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861916" y="3137996"/>
            <a:ext cx="5732016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"p-80-cf-033"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NeenahHistory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BY-NC-SA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FEB778B7-5233-4E97-994D-4A085B9DB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3375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4B0D1496-EA51-40AD-BA2D-32E71A28C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2788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3295235A-FFD7-4535-A3A0-11E9C459A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2200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+DQo8L2c+DQo8L3N2Zz4NCg==">
            <a:extLst>
              <a:ext uri="{FF2B5EF4-FFF2-40B4-BE49-F238E27FC236}">
                <a16:creationId xmlns:a16="http://schemas.microsoft.com/office/drawing/2014/main" id="{42C86835-E7A9-4321-9322-FF524AA1ED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1613" y="-161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7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arge clock tower towering over a city&#10;&#10;Description automatically generated">
            <a:extLst>
              <a:ext uri="{FF2B5EF4-FFF2-40B4-BE49-F238E27FC236}">
                <a16:creationId xmlns:a16="http://schemas.microsoft.com/office/drawing/2014/main" id="{4C4F55B8-46B8-48C1-B381-6BB44F38F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3968" y="-1693969"/>
            <a:ext cx="6858001" cy="10245938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B00B773-70B4-430E-8B7D-F0A07E31817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75219" y="3210651"/>
            <a:ext cx="6042425" cy="3513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"Notre Dame Paris"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briandeadly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BY-ND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B44CC748-F35E-4435-B578-14F95105E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6410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D9A37F28-1A5B-4844-96F1-F2BF5D2BA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5822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S8vRU4iICJodHRwOi8vd3d3LnczLm9yZy9HcmFwaGljcy9TVkcvMS4xL0RURC9zdmcxMS5kdGQiPg0KPHN2ZyB2ZXJzaW9uPSIxLjEiIGlkPSJMYXllcl8xIiB4bWxucz0iaHR0cDovL3d3dy53My5vcmcvMjAwMC9zdmciIHhtbG5zOnhsaW5rPSJodHRwOi8vd3d3LnczLm9yZy8xOTk5L3hsaW5rIiB4PSIwcHgiIHk9IjBweCINCgkgd2lkdGg9IjY0LjAwMDk3N3B4IiBoZWlnaHQ9IjY0cHgiIHZpZXdCb3g9IjAgMCA2NC4wMDA5NzcgNjQiIGVuYWJsZS1iYWNrZ3JvdW5kPSJuZXcgMCAwIDY0LjAwMDk3NyA2NCIgeG1sOnNwYWNlPSJwcmVzZXJ2ZSI+DQo8Zz4NCgk8Y2lyY2xlIGZpbGw9IiNGRkZGRkYiIGN4PSIzMi4wNjQ0NTMiIGN5PSIzMS43ODgwODYiIHI9IjI5LjAxMjY5NSIvPg0KCTxnPg0KCQk8cGF0aCBkPSJNMzEuOTQzODQ4LDBDNDAuODk2NDg0LDAsNDguNDc2NTYyLDMuMTA1NDY5LDU0LjY4NzUsOS4zMTQ0NTNDNjAuODk0NTMxLDE1LjQ4NjMyOCw2NC4wMDA5NzcsMjMuMDQ1ODk4LDY0LjAwMDk3NywzMg0KCQkJcy0zLjA0ODgyOCwxNi40NTcwMzEtOS4xNDU1MDgsMjIuNTEzNjcyQzQ4LjQxNzk2OSw2MC44Mzc4OTEsNDAuNzc5Mjk3LDY0LDMxLjk0Mjg3MSw2NA0KCQkJYy04LjY0ODkyNiwwLTE2LjE1MjgzMi0zLjE0MjU3OC0yMi41MTM2NzItOS40Mjk2ODhDMy4xNDQwNDMsNDguMjg2MTMzLDAsNDAuNzYxNzE5LDAsMzIuMDAwOTc3DQoJCQljMC04LjcyMzYzMywzLjE0NDA0My0xNi4yODUxNTYsOS40MjkxOTktMjIuNjg0NTdDMTUuNjQwMTM3LDMuMTA1NDY5LDIzLjE0NTAyLDAsMzEuOTQzODQ4LDB6IE0zMi4wNjA1NDcsNS43NzE0ODQNCgkJCWMtNy4yNzUzOTEsMC0xMy40Mjk2ODgsMi41NzAzMTItMTguNDU4NDk2LDcuNzE0ODQ0QzguMzgxODM2LDE4Ljc4MzIwMyw1Ljc3Mjk0OSwyNC45NTQxMDIsNS43NzI5NDksMzINCgkJCWMwLDcuMTI1LDIuNTg5ODQ0LDEzLjI1NjgzNiw3Ljc3MDAyLDE4LjQwMDM5MWM1LjE4MTE1Miw1LjE4MTY0MSwxMS4zNTIwNTEsNy43NzA1MDgsMTguNTE1NjI1LDcuNzcwNTA4DQoJCQljNy4xMjMwNDcsMCwxMy4zMzIwMzEtMi42MDgzOTgsMTguNjI2OTUzLTcuODI4MTI1QzU1LjcxMzg2Nyw0NS40NjY3OTcsNTguMjI4NTE2LDM5LjM1MzUxNiw1OC4yMjg1MTYsMzINCgkJCWMwLTcuMzEyNS0yLjU1MzcxMS0xMy40ODQzNzUtNy42NTYyNS0xOC41MTM2NzJDNDUuNTA0ODgzLDguMzQxNzk3LDM5LjMzMzk4NCw1Ljc3MTQ4NCwzMi4wNjA1NDcsNS43NzE0ODR6IE00NC4xMTcxODgsMjQuNDU2MDU1DQoJCQl2NS40ODUzNTJIMjAuODU5ODYzdi01LjQ4NTM1Mkg0NC4xMTcxODh6IE00NC4xMTcxODgsMzQuNzQzMTY0djUuNDgxNDQ1SDIwLjg1OTg2M3YtNS40ODE0NDVINDQuMTE3MTg4eiIvPg0KCTwvZz4NCjwvZz4NCjwvc3ZnPg0K">
            <a:extLst>
              <a:ext uri="{FF2B5EF4-FFF2-40B4-BE49-F238E27FC236}">
                <a16:creationId xmlns:a16="http://schemas.microsoft.com/office/drawing/2014/main" id="{45AAD9FB-7F0E-429C-B3D0-38136C0A58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75235" y="640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large building&#10;&#10;Description automatically generated">
            <a:extLst>
              <a:ext uri="{FF2B5EF4-FFF2-40B4-BE49-F238E27FC236}">
                <a16:creationId xmlns:a16="http://schemas.microsoft.com/office/drawing/2014/main" id="{81517912-B9B1-4A63-8EFF-138FDA7CA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1127" y="-1191128"/>
            <a:ext cx="6858000" cy="9240255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73EE030-25E0-4A28-A88A-C4319BD895F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36824" y="3154137"/>
            <a:ext cx="6672865" cy="5360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3"/>
              </a:rPr>
              <a:t>"P5200570"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4"/>
              </a:rPr>
              <a:t>NormLanier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4"/>
              </a:rPr>
              <a:t> - Publisher DailyDisneyPhoto.com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137B8E9D-907D-488D-BFE0-5881B4476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099" y="64164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E9A07858-E3CF-4389-90C6-8A30AB8295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0511" y="64164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C696B4C6-6278-460B-AE41-5A1C406A26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9924" y="64164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4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hair sitting in front of a wooden table&#10;&#10;Description automatically generated">
            <a:extLst>
              <a:ext uri="{FF2B5EF4-FFF2-40B4-BE49-F238E27FC236}">
                <a16:creationId xmlns:a16="http://schemas.microsoft.com/office/drawing/2014/main" id="{238CF273-C913-4704-9B99-4BDDEA9C8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4670" y="-1174670"/>
            <a:ext cx="6858000" cy="920734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21F76F-42D1-43EA-956F-3ECBA910E992}"/>
              </a:ext>
            </a:extLst>
          </p:cNvPr>
          <p:cNvSpPr/>
          <p:nvPr/>
        </p:nvSpPr>
        <p:spPr>
          <a:xfrm rot="16200000">
            <a:off x="8236906" y="2869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Pierre </a:t>
            </a:r>
            <a:r>
              <a:rPr lang="en-US" dirty="0" err="1"/>
              <a:t>gencey</a:t>
            </a:r>
            <a:r>
              <a:rPr lang="en-US" dirty="0"/>
              <a:t> - Own work, Public Domain, https://commons.wikimedia.org/w/index.php?curid=3799028</a:t>
            </a:r>
          </a:p>
        </p:txBody>
      </p:sp>
    </p:spTree>
    <p:extLst>
      <p:ext uri="{BB962C8B-B14F-4D97-AF65-F5344CB8AC3E}">
        <p14:creationId xmlns:p14="http://schemas.microsoft.com/office/powerpoint/2010/main" val="3678735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kitchenware, sitting, table&#10;&#10;Description automatically generated">
            <a:extLst>
              <a:ext uri="{FF2B5EF4-FFF2-40B4-BE49-F238E27FC236}">
                <a16:creationId xmlns:a16="http://schemas.microsoft.com/office/drawing/2014/main" id="{5942A9E0-734F-479F-A198-AA403CD3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0"/>
            <a:ext cx="9144000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E8287F-AC19-4BE7-8FFB-29AF8E7A34B2}"/>
              </a:ext>
            </a:extLst>
          </p:cNvPr>
          <p:cNvSpPr/>
          <p:nvPr/>
        </p:nvSpPr>
        <p:spPr>
          <a:xfrm rot="16200000">
            <a:off x="7773085" y="2558147"/>
            <a:ext cx="65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learza</a:t>
            </a:r>
            <a:r>
              <a:rPr lang="en-US" dirty="0"/>
              <a:t> from Toorak, Melbourne - Flickr, CC BY-SA 2.0, https://commons.wikimedia.org/w/index.php?curid=1923026</a:t>
            </a:r>
          </a:p>
        </p:txBody>
      </p:sp>
    </p:spTree>
    <p:extLst>
      <p:ext uri="{BB962C8B-B14F-4D97-AF65-F5344CB8AC3E}">
        <p14:creationId xmlns:p14="http://schemas.microsoft.com/office/powerpoint/2010/main" val="28463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BA8E3-3BB0-44DB-8107-FE95306441E1}"/>
              </a:ext>
            </a:extLst>
          </p:cNvPr>
          <p:cNvSpPr/>
          <p:nvPr/>
        </p:nvSpPr>
        <p:spPr>
          <a:xfrm rot="16200000">
            <a:off x="7934260" y="3240358"/>
            <a:ext cx="654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Ricce</a:t>
            </a:r>
            <a:r>
              <a:rPr lang="en-US" dirty="0"/>
              <a:t> - Own work, Public Domain, https://commons.wikimedia.org/w/index.php?curid=6117051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518A7C3-5DF1-40D3-839B-66663FDD5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6596" y="-1616597"/>
            <a:ext cx="6834085" cy="100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, wall, floor&#10;&#10;Description automatically generated">
            <a:extLst>
              <a:ext uri="{FF2B5EF4-FFF2-40B4-BE49-F238E27FC236}">
                <a16:creationId xmlns:a16="http://schemas.microsoft.com/office/drawing/2014/main" id="{800A28A2-E731-499E-8B2B-9423F81F0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48" y="0"/>
            <a:ext cx="7661524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323B0C-0E5B-459F-A9A6-F3790C7BEE34}"/>
              </a:ext>
            </a:extLst>
          </p:cNvPr>
          <p:cNvSpPr/>
          <p:nvPr/>
        </p:nvSpPr>
        <p:spPr>
          <a:xfrm rot="16200000">
            <a:off x="7900016" y="24784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No machine-readable author provided. Peng assumed (based on copyright claims). - No machine-readable source provided. Own work assumed (based on copyright claims)., CC BY-SA 3.0, https://commons.wikimedia.org/w/index.php?curid=141699</a:t>
            </a:r>
          </a:p>
        </p:txBody>
      </p:sp>
    </p:spTree>
    <p:extLst>
      <p:ext uri="{BB962C8B-B14F-4D97-AF65-F5344CB8AC3E}">
        <p14:creationId xmlns:p14="http://schemas.microsoft.com/office/powerpoint/2010/main" val="337876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A950-2590-4898-AD5C-7E9615E5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group of palm trees on a beach&#10;&#10;Description automatically generated">
            <a:extLst>
              <a:ext uri="{FF2B5EF4-FFF2-40B4-BE49-F238E27FC236}">
                <a16:creationId xmlns:a16="http://schemas.microsoft.com/office/drawing/2014/main" id="{0F990EEF-EFD8-4BA3-B7C2-A3498F44F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30" y="0"/>
            <a:ext cx="9144000" cy="685800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932F673-A258-468E-9CE8-B782B21B81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44905" y="2737980"/>
            <a:ext cx="5281751" cy="5360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" rIns="317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468A0"/>
                </a:solidFill>
                <a:effectLst/>
                <a:latin typeface="source sans pro" panose="020B0503030403020204" pitchFamily="34" charset="0"/>
                <a:hlinkClick r:id="rId3"/>
              </a:rPr>
              <a:t>"boats and palm tree"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4"/>
              </a:rPr>
              <a:t>sodaro,k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5"/>
              </a:rPr>
              <a:t>CC BY-NC 2.0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      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  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  <a:hlinkClick r:id="rId6"/>
              </a:rPr>
              <a:t> </a:t>
            </a:r>
            <a:r>
              <a:rPr kumimoji="0" lang="en-US" altLang="en-US" sz="1900" b="0" i="1" u="none" strike="noStrike" cap="none" normalizeH="0" baseline="0" dirty="0">
                <a:ln>
                  <a:noFill/>
                </a:ln>
                <a:solidFill>
                  <a:srgbClr val="1779BA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+DQo=">
            <a:hlinkClick r:id="rId6"/>
            <a:extLst>
              <a:ext uri="{FF2B5EF4-FFF2-40B4-BE49-F238E27FC236}">
                <a16:creationId xmlns:a16="http://schemas.microsoft.com/office/drawing/2014/main" id="{421A52D8-8990-4721-BE7F-08764673F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9624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2MzciIGN5PSIyOC44MDYiIHI9IjI4LjI3NiIvPg0KCTxnPg0KCQk8cGF0aCBkPSJNMzcuNDQzLTMuNWM4Ljk4OCwwLDE2LjU3LDMuMDg1LDIyLjc0Miw5LjI1N0M2Ni4zOTMsMTEuOTY3LDY5LjUsMTkuNTQ4LDY5LjUsMjguNWMwLDguOTkxLTMuMDQ5LDE2LjQ3Ni05LjE0NSwyMi40NTYNCgkJCUM1My44NzksNTcuMzE5LDQ2LjI0Miw2MC41LDM3LjQ0Myw2MC41Yy04LjY0OSwwLTE2LjE1My0zLjE0NC0yMi41MTQtOS40M0M4LjY0NCw0NC43ODQsNS41LDM3LjI2Miw1LjUsMjguNQ0KCQkJYzAtOC43NjEsMy4xNDQtMTYuMzQyLDkuNDI5LTIyLjc0MkMyMS4xMDEtMC40MTUsMjguNjA0LTMuNSwzNy40NDMtMy41eiBNMzcuNTU3LDIuMjcyYy03LjI3NiwwLTEzLjQyOCwyLjU1My0xOC40NTcsNy42NTcNCgkJCWMtNS4yMiw1LjMzNC03LjgyOSwxMS41MjUtNy44MjksMTguNTcyYzAsNy4wODYsMi41OSwxMy4yMiw3Ljc3LDE4LjM5OGM1LjE4MSw1LjE4MiwxMS4zNTIsNy43NzEsMTguNTE0LDcuNzcxDQoJCQljNy4xMjMsMCwxMy4zMzQtMi42MDcsMTguNjI5LTcuODI4YzUuMDI5LTQuODM4LDcuNTQzLTEwLjk1Miw3LjU0My0xOC4zNDNjMC03LjI3Ni0yLjU1My0xMy40NjUtNy42NTYtMTguNTcxDQoJCQlDNTAuOTY3LDQuODI0LDQ0Ljc5NSwyLjI3MiwzNy41NTcsMi4yNzJ6IE00Ni4xMjksMjAuNTU3djEzLjA4NWgtMy42NTZ2MTUuNTQyaC05Ljk0NFYzMy42NDNoLTMuNjU2VjIwLjU1Nw0KCQkJYzAtMC41NzIsMC4yLTEuMDU3LDAuNTk5LTEuNDU3YzAuNDAxLTAuMzk5LDAuODg3LTAuNiwxLjQ1Ny0wLjZoMTMuMTQ0YzAuNTMzLDAsMS4wMSwwLjIsMS40MjgsMC42DQoJCQlDNDUuOTE4LDE5LjUsNDYuMTI5LDE5Ljk4Niw0Ni4xMjksMjAuNTU3eiBNMzMuMDQyLDEyLjMyOWMwLTMuMDA4LDEuNDg1LTQuNTE0LDQuNDU4LTQuNTE0czQuNDU3LDEuNTA0LDQuNDU3LDQuNTE0DQoJCQljMCwyLjk3MS0xLjQ4Niw0LjQ1Ny00LjQ1Nyw0LjQ1N1MzMy4wNDIsMTUuMywzMy4wNDIsMTIuMzI5eiIvPg0KCTwvZz4NCjwvZz4NCjwvc3ZnPg0K">
            <a:extLst>
              <a:ext uri="{FF2B5EF4-FFF2-40B4-BE49-F238E27FC236}">
                <a16:creationId xmlns:a16="http://schemas.microsoft.com/office/drawing/2014/main" id="{8CE913A3-C8E4-43A9-AE76-64E461E27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9037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svg+xml;base64,PD94bWwgdmVyc2lvbj0iMS4wIiBlbmNvZGluZz0idXRmLTgiPz4NCjwhLS0gR2VuZXJhdG9yOiBBZG9iZSBJbGx1c3RyYXRvciAxMy4wLjIsIFNWRyBFeHBvcnQgUGx1Zy1JbiAuIFNWRyBWZXJzaW9uOiA2LjAwIEJ1aWxkIDE0OTQ4KSAgLS0+DQo8IURPQ1RZUEUgc3ZnIFBVQkxJQyAiLS8vVzNDLy9EVEQgU1ZHIDEuMC8vRU4iICJodHRwOi8vd3d3LnczLm9yZy9UUi8yMDAxL1JFQy1TVkctMjAwMTA5MDQvRFREL3N2ZzEwLmR0ZCI+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+DQo8Zz4NCgk8Y2lyY2xlIGZpbGw9IiNGRkZGRkYiIGN4PSIzNy40NyIgY3k9IjI4LjczNiIgcj0iMjkuNDcxIi8+DQoJPGc+DQoJCTxwYXRoIGQ9Ik0zNy40NDItMy41YzguOTksMCwxNi41NzEsMy4wODUsMjIuNzQzLDkuMjU2QzY2LjM5MywxMS45MjgsNjkuNSwxOS41MDksNjkuNSwyOC41YzAsOC45OTItMy4wNDgsMTYuNDc2LTkuMTQ1LDIyLjQ1OA0KCQkJQzUzLjg4LDU3LjMyLDQ2LjI0MSw2MC41LDM3LjQ0Miw2MC41Yy04LjY4NiwwLTE2LjE5LTMuMTYyLTIyLjUxMy05LjQ4NUM4LjY0NCw0NC43MjgsNS41LDM3LjIyNSw1LjUsMjguNQ0KCQkJYzAtOC43NjIsMy4xNDQtMTYuMzQzLDkuNDI5LTIyLjc0M0MyMS4xLTAuNDE0LDI4LjYwNC0zLjUsMzcuNDQyLTMuNXogTTEyLjcsMTkuODcyYy0wLjk1MiwyLjYyOC0xLjQyOSw1LjUwNS0xLjQyOSw4LjYyOQ0KCQkJYzAsNy4wODYsMi41OSwxMy4yMiw3Ljc3LDE4LjRjNS4yMTksNS4xNDQsMTEuMzkxLDcuNzE1LDE4LjUxNCw3LjcxNWM3LjIwMSwwLDEzLjQwOS0yLjYwOCwxOC42My03LjgyOQ0KCQkJYzEuODY3LTEuNzksMy4zMzItMy42NTcsNC4zOTgtNS42MDJsLTEyLjA1Ni01LjM3MWMtMC40MjEsMi4wMi0xLjQzOSwzLjY2Ny0zLjA1Nyw0Ljk0MmMtMS42MjIsMS4yNzYtMy41MzUsMi4wMTEtNS43NDQsMi4yDQoJCQl2NC45MTVoLTMuNzE0di00LjkxNWMtMy41NDMtMC4wMzYtNi43ODItMS4zMTItOS43MTQtMy44MjdsNC40LTQuNDU3YzIuMDk0LDEuOTQyLDQuNDc2LDIuOTEzLDcuMTQzLDIuOTEzDQoJCQljMS4xMDQsMCwyLjA0OC0wLjI0NiwyLjgzLTAuNzQzYzAuNzgtMC40OTQsMS4xNzItMS4zMTIsMS4xNzItMi40NTdjMC0wLjgwMS0wLjI4Ny0xLjQ0OC0wLjg1OC0xLjk0M2wtMy4wODUtMS4zMTVsLTMuNzcxLTEuNzE1DQoJCQlsLTUuMDg2LTIuMjI5TDEyLjcsMTkuODcyeiBNMzcuNTU3LDIuMjE0Yy03LjI3NiwwLTEzLjQyOCwyLjU3MS0xOC40NTcsNy43MTRjLTEuMjU4LDEuMjU4LTIuNDM5LDIuNjg2LTMuNTQzLDQuMjg3TDI3Ljc4NiwxOS43DQoJCQljMC41MzMtMS42NzYsMS41NDItMy4wMTksMy4wMjktNC4wMjhjMS40ODQtMS4wMDksMy4yMTgtMS41NzEsNS4yLTEuNjg2VjkuMDcxaDMuNzE1djQuOTE1YzIuOTM0LDAuMTUzLDUuNiwxLjE0Myw4LDIuOTcxDQoJCQlsLTQuMTcyLDQuMjg2Yy0xLjc5My0xLjI1Ny0zLjYxOS0xLjg4NS01LjQ4Ni0xLjg4NWMtMC45OTEsMC0xLjg3NiwwLjE5MS0yLjY1NiwwLjU3MWMtMC43ODEsMC4zODEtMS4xNzIsMS4wMjktMS4xNzIsMS45NDMNCgkJCWMwLDAuMjY3LDAuMDk1LDAuNTMzLDAuMjg1LDAuOGw0LjA1NywxLjgzbDIuOCwxLjI1N2w1LjE0NCwyLjI4NWwxNi4zOTcsNy4zMTRjMC41MzUtMi4yNDgsMC44MDEtNC41MzMsMC44MDEtNi44NTcNCgkJCWMwLTcuMzUzLTIuNTUyLTEzLjU0My03LjY1Ni0xOC41NzNDNTEuMDA1LDQuNzg1LDQ0LjgzMSwyLjIxNCwzNy41NTcsMi4yMTR6Ii8+DQoJPC9nPg0KPC9nPg0KPC9zdmc+DQo=">
            <a:extLst>
              <a:ext uri="{FF2B5EF4-FFF2-40B4-BE49-F238E27FC236}">
                <a16:creationId xmlns:a16="http://schemas.microsoft.com/office/drawing/2014/main" id="{F52C71E6-14BD-49D5-8513-66E7BEBDA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8449" y="6330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4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E6D4-47EB-4C37-A9EC-0FAA92B3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841D6783-4594-496C-BC68-426C35EAA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846" y="-2753236"/>
            <a:ext cx="6169709" cy="1167617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49D58-B653-4A88-AC97-9A5FF2AEA3D9}"/>
              </a:ext>
            </a:extLst>
          </p:cNvPr>
          <p:cNvSpPr/>
          <p:nvPr/>
        </p:nvSpPr>
        <p:spPr>
          <a:xfrm>
            <a:off x="-1" y="6169709"/>
            <a:ext cx="1212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John Singer Sargent - https://www.metmuseum.org/Collections/search-the-collections/20012492, Public Domain, https://commons.wikimedia.org/w/index.php?curid=170730</a:t>
            </a:r>
          </a:p>
        </p:txBody>
      </p:sp>
    </p:spTree>
    <p:extLst>
      <p:ext uri="{BB962C8B-B14F-4D97-AF65-F5344CB8AC3E}">
        <p14:creationId xmlns:p14="http://schemas.microsoft.com/office/powerpoint/2010/main" val="333567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E6D4-47EB-4C37-A9EC-0FAA92B3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841D6783-4594-496C-BC68-426C35EAA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846" y="-2753236"/>
            <a:ext cx="6169709" cy="1167617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B49D58-B653-4A88-AC97-9A5FF2AEA3D9}"/>
              </a:ext>
            </a:extLst>
          </p:cNvPr>
          <p:cNvSpPr/>
          <p:nvPr/>
        </p:nvSpPr>
        <p:spPr>
          <a:xfrm>
            <a:off x="-1" y="6169709"/>
            <a:ext cx="1212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John Singer Sargent - https://www.metmuseum.org/Collections/search-the-collections/20012492, Public Domain, https://commons.wikimedia.org/w/index.php?curid=170730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60650-1180-4D81-A780-F520A16B600D}"/>
              </a:ext>
            </a:extLst>
          </p:cNvPr>
          <p:cNvCxnSpPr/>
          <p:nvPr/>
        </p:nvCxnSpPr>
        <p:spPr>
          <a:xfrm flipV="1">
            <a:off x="159610" y="0"/>
            <a:ext cx="11676180" cy="6169708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8A0C3D-90EE-4C8E-9E6C-333F541EAED4}"/>
              </a:ext>
            </a:extLst>
          </p:cNvPr>
          <p:cNvCxnSpPr>
            <a:cxnSpLocks/>
          </p:cNvCxnSpPr>
          <p:nvPr/>
        </p:nvCxnSpPr>
        <p:spPr>
          <a:xfrm>
            <a:off x="159610" y="41960"/>
            <a:ext cx="11676180" cy="6127748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272238-B3CB-401B-B5B8-FD551261C542}"/>
              </a:ext>
            </a:extLst>
          </p:cNvPr>
          <p:cNvCxnSpPr>
            <a:cxnSpLocks/>
            <a:stCxn id="6" idx="1"/>
          </p:cNvCxnSpPr>
          <p:nvPr/>
        </p:nvCxnSpPr>
        <p:spPr>
          <a:xfrm flipV="1">
            <a:off x="5997701" y="-2"/>
            <a:ext cx="0" cy="6169710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F82803-401D-46FE-B1F5-8696D6797B71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159611" y="3084853"/>
            <a:ext cx="11676179" cy="0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8A37CE-1BB1-4323-AD5E-C8267B468F76}"/>
              </a:ext>
            </a:extLst>
          </p:cNvPr>
          <p:cNvCxnSpPr>
            <a:cxnSpLocks/>
          </p:cNvCxnSpPr>
          <p:nvPr/>
        </p:nvCxnSpPr>
        <p:spPr>
          <a:xfrm flipV="1">
            <a:off x="159609" y="-20981"/>
            <a:ext cx="5838090" cy="3084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8C24E-BDF6-4E1E-88A4-A7669EAA34CB}"/>
              </a:ext>
            </a:extLst>
          </p:cNvPr>
          <p:cNvCxnSpPr>
            <a:stCxn id="6" idx="0"/>
            <a:endCxn id="6" idx="1"/>
          </p:cNvCxnSpPr>
          <p:nvPr/>
        </p:nvCxnSpPr>
        <p:spPr>
          <a:xfrm>
            <a:off x="159611" y="3084853"/>
            <a:ext cx="5838090" cy="3084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83404A-C702-41E1-A34F-C4623C044F89}"/>
              </a:ext>
            </a:extLst>
          </p:cNvPr>
          <p:cNvCxnSpPr>
            <a:stCxn id="6" idx="3"/>
            <a:endCxn id="6" idx="2"/>
          </p:cNvCxnSpPr>
          <p:nvPr/>
        </p:nvCxnSpPr>
        <p:spPr>
          <a:xfrm>
            <a:off x="5997701" y="-1"/>
            <a:ext cx="5838089" cy="3084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D29577-A803-4CB6-A730-9582F324D3E9}"/>
              </a:ext>
            </a:extLst>
          </p:cNvPr>
          <p:cNvCxnSpPr>
            <a:stCxn id="6" idx="1"/>
            <a:endCxn id="6" idx="2"/>
          </p:cNvCxnSpPr>
          <p:nvPr/>
        </p:nvCxnSpPr>
        <p:spPr>
          <a:xfrm flipV="1">
            <a:off x="5997701" y="3084853"/>
            <a:ext cx="5838089" cy="3084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8A53EB-FE65-4F94-AFA1-2B0358821DFF}"/>
              </a:ext>
            </a:extLst>
          </p:cNvPr>
          <p:cNvCxnSpPr>
            <a:cxnSpLocks/>
          </p:cNvCxnSpPr>
          <p:nvPr/>
        </p:nvCxnSpPr>
        <p:spPr>
          <a:xfrm>
            <a:off x="3078654" y="41960"/>
            <a:ext cx="0" cy="6148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AF2B1B-C573-4D74-8D33-5793BAAD950F}"/>
              </a:ext>
            </a:extLst>
          </p:cNvPr>
          <p:cNvCxnSpPr>
            <a:cxnSpLocks/>
          </p:cNvCxnSpPr>
          <p:nvPr/>
        </p:nvCxnSpPr>
        <p:spPr>
          <a:xfrm>
            <a:off x="8909299" y="-20981"/>
            <a:ext cx="0" cy="6148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20FA2D-16CF-4E5F-B0EE-B21B1270FA49}"/>
              </a:ext>
            </a:extLst>
          </p:cNvPr>
          <p:cNvCxnSpPr>
            <a:cxnSpLocks/>
          </p:cNvCxnSpPr>
          <p:nvPr/>
        </p:nvCxnSpPr>
        <p:spPr>
          <a:xfrm>
            <a:off x="159608" y="1542426"/>
            <a:ext cx="11676179" cy="0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0B434F-6432-40E7-9AB3-876F1FE8C078}"/>
              </a:ext>
            </a:extLst>
          </p:cNvPr>
          <p:cNvCxnSpPr>
            <a:cxnSpLocks/>
          </p:cNvCxnSpPr>
          <p:nvPr/>
        </p:nvCxnSpPr>
        <p:spPr>
          <a:xfrm>
            <a:off x="159609" y="4627280"/>
            <a:ext cx="11676179" cy="0"/>
          </a:xfrm>
          <a:prstGeom prst="line">
            <a:avLst/>
          </a:prstGeom>
          <a:ln w="44450" cmpd="sng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7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69EFE3-9393-4DB3-B339-8729D4E517B4}"/>
              </a:ext>
            </a:extLst>
          </p:cNvPr>
          <p:cNvSpPr/>
          <p:nvPr/>
        </p:nvSpPr>
        <p:spPr>
          <a:xfrm rot="16200000">
            <a:off x="-2299011" y="3805882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Moulin à Zaandam, Claude Monet, public domain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864B4-160B-49A2-AF74-5F3514B221F9}"/>
              </a:ext>
            </a:extLst>
          </p:cNvPr>
          <p:cNvSpPr/>
          <p:nvPr/>
        </p:nvSpPr>
        <p:spPr>
          <a:xfrm rot="16200000">
            <a:off x="8623458" y="2905780"/>
            <a:ext cx="6613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https://commons.wikimedia.org/wiki/File:Claude_Monet_-_Moulin_%C3%A0_Zaandam.jpg</a:t>
            </a:r>
          </a:p>
        </p:txBody>
      </p:sp>
      <p:pic>
        <p:nvPicPr>
          <p:cNvPr id="7" name="Picture 6" descr="A picture containing grass, outdoor, tree&#10;&#10;Description automatically generated">
            <a:extLst>
              <a:ext uri="{FF2B5EF4-FFF2-40B4-BE49-F238E27FC236}">
                <a16:creationId xmlns:a16="http://schemas.microsoft.com/office/drawing/2014/main" id="{B474B290-79F3-485A-BE46-70832E76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3" y="0"/>
            <a:ext cx="1057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8D35-2A48-4E91-9FCE-4A0D0E39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508DF8B0-3BC4-492B-B2E0-D2C0FDFC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14523" b="32289"/>
          <a:stretch/>
        </p:blipFill>
        <p:spPr>
          <a:xfrm rot="16200000">
            <a:off x="1183978" y="-1183977"/>
            <a:ext cx="6858000" cy="922595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A4514A-CE60-4E3E-BA68-4A0CFB9041FB}"/>
              </a:ext>
            </a:extLst>
          </p:cNvPr>
          <p:cNvSpPr/>
          <p:nvPr/>
        </p:nvSpPr>
        <p:spPr>
          <a:xfrm rot="16200000">
            <a:off x="7982634" y="29371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John Singer Sargent - John Singer Sargent, Public Domain, https://commons.wikimedia.org/w/index.php?curid=870199</a:t>
            </a:r>
          </a:p>
        </p:txBody>
      </p:sp>
    </p:spTree>
    <p:extLst>
      <p:ext uri="{BB962C8B-B14F-4D97-AF65-F5344CB8AC3E}">
        <p14:creationId xmlns:p14="http://schemas.microsoft.com/office/powerpoint/2010/main" val="170374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AC59-063F-4013-9F82-EC1ADB37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198AE02-BD69-4BA1-9088-BF1A8D01A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5918" y="-1615918"/>
            <a:ext cx="6858000" cy="1008983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F8E645-0634-46BB-BDCE-A12A4AD364D0}"/>
              </a:ext>
            </a:extLst>
          </p:cNvPr>
          <p:cNvSpPr/>
          <p:nvPr/>
        </p:nvSpPr>
        <p:spPr>
          <a:xfrm rot="16200000">
            <a:off x="8820835" y="242285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From dust jacket: &amp;</a:t>
            </a:r>
            <a:r>
              <a:rPr lang="en-US" sz="1400" dirty="0" err="1"/>
              <a:t>quot;Photograph</a:t>
            </a:r>
            <a:r>
              <a:rPr lang="en-US" sz="1400" dirty="0"/>
              <a:t>: Bert </a:t>
            </a:r>
            <a:r>
              <a:rPr lang="en-US" sz="1400" dirty="0" err="1"/>
              <a:t>Andrews&amp;quot</a:t>
            </a:r>
            <a:r>
              <a:rPr lang="en-US" sz="1400" dirty="0"/>
              <a:t>; [Public domain]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D5465-DAE1-4B74-B214-E7847C66B567}"/>
              </a:ext>
            </a:extLst>
          </p:cNvPr>
          <p:cNvSpPr/>
          <p:nvPr/>
        </p:nvSpPr>
        <p:spPr>
          <a:xfrm rot="16200000">
            <a:off x="8147447" y="329050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https://commons.wikimedia.org/wiki/File:Toni_Morrison_(The_Bluest_Eye_author_portrait).jpg</a:t>
            </a:r>
          </a:p>
        </p:txBody>
      </p:sp>
    </p:spTree>
    <p:extLst>
      <p:ext uri="{BB962C8B-B14F-4D97-AF65-F5344CB8AC3E}">
        <p14:creationId xmlns:p14="http://schemas.microsoft.com/office/powerpoint/2010/main" val="101810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507FC782-9803-40F5-B201-65A321CDB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4500" y="-1714500"/>
            <a:ext cx="6858000" cy="10287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40FDA4-4A5E-4D9A-9197-7302117780D0}"/>
              </a:ext>
            </a:extLst>
          </p:cNvPr>
          <p:cNvSpPr/>
          <p:nvPr/>
        </p:nvSpPr>
        <p:spPr>
          <a:xfrm rot="16200000">
            <a:off x="8349898" y="310583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Helena </a:t>
            </a:r>
            <a:r>
              <a:rPr lang="en-US" dirty="0" err="1"/>
              <a:t>Hybnerova</a:t>
            </a:r>
            <a:r>
              <a:rPr lang="en-US" dirty="0"/>
              <a:t>* Legendary Hills - Own work, CC BY-SA 3.0, https://commons.wikimedia.org/w/index.php?curid=31376703</a:t>
            </a:r>
          </a:p>
        </p:txBody>
      </p:sp>
    </p:spTree>
    <p:extLst>
      <p:ext uri="{BB962C8B-B14F-4D97-AF65-F5344CB8AC3E}">
        <p14:creationId xmlns:p14="http://schemas.microsoft.com/office/powerpoint/2010/main" val="407312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A4C6E424-D036-4C77-B80B-651DF992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287000" cy="686289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D5E10F-BCEC-4521-8773-14A3D08A251B}"/>
              </a:ext>
            </a:extLst>
          </p:cNvPr>
          <p:cNvSpPr/>
          <p:nvPr/>
        </p:nvSpPr>
        <p:spPr>
          <a:xfrm rot="16200000">
            <a:off x="8086427" y="2967333"/>
            <a:ext cx="6858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By Anderson Nascimento - originally posted to Flickr as Cara de quem caiu do caminhão..., CC BY 2.0, https://commons.wikimedia.org/w/index.php?curid=5126600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9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og sitting on a rock&#10;&#10;Description automatically generated">
            <a:extLst>
              <a:ext uri="{FF2B5EF4-FFF2-40B4-BE49-F238E27FC236}">
                <a16:creationId xmlns:a16="http://schemas.microsoft.com/office/drawing/2014/main" id="{8CF0115F-6FF7-4D53-9808-FCFB877B8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1979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6A9888-17F1-45AB-98CB-4C081E424F05}"/>
              </a:ext>
            </a:extLst>
          </p:cNvPr>
          <p:cNvSpPr/>
          <p:nvPr/>
        </p:nvSpPr>
        <p:spPr>
          <a:xfrm rot="16200000">
            <a:off x="8724901" y="30899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Klearchos</a:t>
            </a:r>
            <a:r>
              <a:rPr lang="en-US" dirty="0"/>
              <a:t> </a:t>
            </a:r>
            <a:r>
              <a:rPr lang="en-US" dirty="0" err="1"/>
              <a:t>Kapoutsis</a:t>
            </a:r>
            <a:r>
              <a:rPr lang="en-US" dirty="0"/>
              <a:t> - Flickr: The Puppy, CC BY 2.0, https://commons.wikimedia.org/w/index.php?curid=14581045</a:t>
            </a:r>
          </a:p>
        </p:txBody>
      </p:sp>
    </p:spTree>
    <p:extLst>
      <p:ext uri="{BB962C8B-B14F-4D97-AF65-F5344CB8AC3E}">
        <p14:creationId xmlns:p14="http://schemas.microsoft.com/office/powerpoint/2010/main" val="218536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644</Words>
  <Application>Microsoft Office PowerPoint</Application>
  <PresentationFormat>Widescreen</PresentationFormat>
  <Paragraphs>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Kaminski</dc:creator>
  <cp:lastModifiedBy>Stanley Kaminski</cp:lastModifiedBy>
  <cp:revision>11</cp:revision>
  <dcterms:created xsi:type="dcterms:W3CDTF">2019-08-20T00:17:25Z</dcterms:created>
  <dcterms:modified xsi:type="dcterms:W3CDTF">2019-08-20T03:53:59Z</dcterms:modified>
</cp:coreProperties>
</file>